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256" r:id="rId6"/>
    <p:sldId id="6892" r:id="rId7"/>
    <p:sldId id="6881" r:id="rId8"/>
    <p:sldId id="6895" r:id="rId9"/>
    <p:sldId id="6900" r:id="rId10"/>
    <p:sldId id="6891" r:id="rId11"/>
    <p:sldId id="6853" r:id="rId12"/>
    <p:sldId id="6901" r:id="rId13"/>
    <p:sldId id="6874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2A9"/>
    <a:srgbClr val="00205B"/>
    <a:srgbClr val="C6D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2FBE4-285F-425E-91F4-105ACED76AF0}" v="11" dt="2025-02-16T18:57:00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7"/>
    <p:restoredTop sz="94638"/>
  </p:normalViewPr>
  <p:slideViewPr>
    <p:cSldViewPr snapToGrid="0">
      <p:cViewPr varScale="1">
        <p:scale>
          <a:sx n="112" d="100"/>
          <a:sy n="112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A3F2E-DE3B-4733-AB1A-2D7DF8B8FD33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DAB82-77CB-4DD6-8B3B-1D7CD6E124C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988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DAB82-77CB-4DD6-8B3B-1D7CD6E124C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20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DAB82-77CB-4DD6-8B3B-1D7CD6E124C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97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DAB82-77CB-4DD6-8B3B-1D7CD6E124C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07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A9F349-FF20-5446-0A20-246A2CB92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294B0EB-0FD9-85B0-FB68-D9B976213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2DD7AA-7D52-9A2F-4892-A5975BF1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F79946-0146-C9EC-91FD-01B84178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AFC8FB-FABA-595D-F6EB-374BD248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70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A1345C-34D0-6CB6-EBE2-083831FD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EF5D55-E46F-73EF-E81F-C060A03F3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266EAB-F5C9-D5EE-7C69-4E657957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058515-611E-B24A-199A-7663AA97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F021DB-0C18-02D9-D210-95E69C37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115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5881B51-DE15-C9BB-461D-D408EA84E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1841C47-99B0-4924-CC46-6255FAE33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B5134-9522-0D33-77F7-95008A44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AE4E08-B37F-8592-EEC8-F8B50275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D556E7-E8D0-E812-7E1F-510BDEB3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922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ide_blå ">
    <p:bg>
      <p:bgPr>
        <a:solidFill>
          <a:srgbClr val="3F9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rgbClr val="01383F"/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Tittel</a:t>
            </a:r>
            <a:r>
              <a:rPr lang="en-US"/>
              <a:t> p</a:t>
            </a:r>
            <a:r>
              <a:rPr lang="nb-NO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p</a:t>
            </a:r>
            <a:r>
              <a:rPr lang="nb-NO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Sted og dato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37F8C4B4-A5EB-FCFD-B3C0-AFA905A48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4575" y="3229387"/>
            <a:ext cx="4707960" cy="327426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C56F549-CDBE-1B33-33DD-D581BB1A4624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rgbClr val="01383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B24F7B9-E48A-D73A-E04D-B58C423DAD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397" y="168946"/>
            <a:ext cx="3342969" cy="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5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ide_mørk grønn">
    <p:bg>
      <p:bgPr>
        <a:solidFill>
          <a:srgbClr val="01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accent1">
              <a:alpha val="5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Tittel</a:t>
            </a:r>
            <a:r>
              <a:rPr lang="en-US"/>
              <a:t> p</a:t>
            </a:r>
            <a:r>
              <a:rPr lang="nb-NO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accent1">
              <a:alpha val="3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p</a:t>
            </a:r>
            <a:r>
              <a:rPr lang="nb-NO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accent1">
              <a:alpha val="3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Sted og dato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8AC0513E-3ECF-B3F3-9B6B-EC166C2D7A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4575" y="3229387"/>
            <a:ext cx="4707960" cy="327426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32BB3AD-5405-EE7E-A5FD-E71B003948C0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rgbClr val="01383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8E835BDB-89B6-AC65-169D-8EF368A91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397" y="168946"/>
            <a:ext cx="3342969" cy="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side_hvit bunnf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2"/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Tittel</a:t>
            </a:r>
            <a:r>
              <a:rPr lang="en-US"/>
              <a:t> p</a:t>
            </a:r>
            <a:r>
              <a:rPr lang="nb-NO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p</a:t>
            </a:r>
            <a:r>
              <a:rPr lang="nb-NO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Sted og dato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90930E5E-5FEB-0AA7-623C-1705249D5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4575" y="3229387"/>
            <a:ext cx="4707960" cy="327426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DD90E94-10D3-B455-D799-7BC2FCAD47E3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5C3FD7CA-2C13-67B0-583B-08C70FCC8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397" y="168946"/>
            <a:ext cx="3342969" cy="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side_hvit bunnf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2"/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Tittel</a:t>
            </a:r>
            <a:r>
              <a:rPr lang="en-US"/>
              <a:t> p</a:t>
            </a:r>
            <a:r>
              <a:rPr lang="nb-NO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p</a:t>
            </a:r>
            <a:r>
              <a:rPr lang="nb-NO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Sted og dato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BAA30A7C-3548-F300-E3C5-1CDB32A0C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4575" y="3229387"/>
            <a:ext cx="4707960" cy="327426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797F408-C460-097F-AF13-22607296CF55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BD915F3C-2B01-EBCE-5CDF-4EDC29FF1E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397" y="168946"/>
            <a:ext cx="3342969" cy="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9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ide med symbol_sett inn eget bil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4" title="Klikk ikonet for å legge til et bilde">
            <a:extLst>
              <a:ext uri="{FF2B5EF4-FFF2-40B4-BE49-F238E27FC236}">
                <a16:creationId xmlns:a16="http://schemas.microsoft.com/office/drawing/2014/main" id="{7FBB68FC-711C-E1DF-079F-C91F77D3CFC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829732"/>
            <a:ext cx="12211050" cy="6028267"/>
          </a:xfrm>
          <a:solidFill>
            <a:schemeClr val="bg2"/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Sett inn bilde</a:t>
            </a:r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2"/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Tittel</a:t>
            </a:r>
            <a:r>
              <a:rPr lang="en-US"/>
              <a:t> p</a:t>
            </a:r>
            <a:r>
              <a:rPr lang="nb-NO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p</a:t>
            </a:r>
            <a:r>
              <a:rPr lang="nb-NO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56523" y="6407992"/>
            <a:ext cx="4060641" cy="450008"/>
          </a:xfrm>
        </p:spPr>
        <p:txBody>
          <a:bodyPr rIns="18000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527E38D-40AD-029E-57D5-64FBA96FE519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82BF4DFC-C983-67C5-4990-68B48977D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397" y="168946"/>
            <a:ext cx="3342969" cy="544500"/>
          </a:xfrm>
          <a:prstGeom prst="rect">
            <a:avLst/>
          </a:prstGeom>
        </p:spPr>
      </p:pic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5A949C31-E0BD-10F3-8341-6B26F50A60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69977" y="5269103"/>
            <a:ext cx="1965600" cy="13680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6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ide_sett inn eget bil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829733"/>
            <a:ext cx="12211050" cy="6028266"/>
          </a:xfrm>
          <a:solidFill>
            <a:schemeClr val="bg2"/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Sett inn bilde</a:t>
            </a:r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2"/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Tittel</a:t>
            </a:r>
            <a:r>
              <a:rPr lang="en-US"/>
              <a:t> p</a:t>
            </a:r>
            <a:r>
              <a:rPr lang="nb-NO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p</a:t>
            </a:r>
            <a:r>
              <a:rPr lang="nb-NO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2">
              <a:alpha val="80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E2BB392-37C5-6FCE-284B-C665C7C14AD3}"/>
              </a:ext>
            </a:extLst>
          </p:cNvPr>
          <p:cNvSpPr/>
          <p:nvPr userDrawn="1"/>
        </p:nvSpPr>
        <p:spPr>
          <a:xfrm>
            <a:off x="0" y="0"/>
            <a:ext cx="12192000" cy="8297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ECB7713E-DED2-9F45-D07C-7BCAB53AC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397" y="168946"/>
            <a:ext cx="3342969" cy="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4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6661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(med symbol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687429" y="6176963"/>
            <a:ext cx="2150771" cy="478127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25ADD6A2-BF25-79BC-6FD7-7A5C9E97A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7275" y="5347621"/>
            <a:ext cx="1848201" cy="12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24B1E8-E64F-8543-7D31-C14C2594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C89FAB-5D6F-B1F6-CE95-6CDC14424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3C0953-D015-A05B-C551-3F64780A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3A04B3-8373-11FC-32D2-26FBD62C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CE7B42-2FFA-FE57-07C8-3E97CD5A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191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xx.xx.2024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6470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xx.xx.2024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5519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heldekkende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20DC51D6-76B4-8F47-8394-EFABFC8EE7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2516400" cy="41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16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B83A51-F09B-4659-A372-964B06C25686}" type="datetime1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1097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r>
              <a:rPr lang="nb-NO"/>
              <a:t>xx.xx.2024</a:t>
            </a:r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21765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xx.xx.2024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610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 med tekst mørk grønn ">
    <p:bg>
      <p:bgPr>
        <a:solidFill>
          <a:srgbClr val="01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52FC520-EC45-00FC-C871-694815D7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F56CE54C-9973-8EC8-0FE4-0590C6E2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6CBE799F-31AE-96D6-DBE0-EE42A3F4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7F276959-576A-C5B2-0F46-F87213920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1838175C-B705-4911-98F9-FFAD0DE918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3" name="Plassholder for tekst 10">
            <a:extLst>
              <a:ext uri="{FF2B5EF4-FFF2-40B4-BE49-F238E27FC236}">
                <a16:creationId xmlns:a16="http://schemas.microsoft.com/office/drawing/2014/main" id="{596D94BF-2384-E9C6-EE73-419424567E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BFF91190-5665-C543-8B4A-B182BCDE711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C9BD9CAF-231E-F257-5120-BA63A1941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54444204-76BC-C818-D5B3-212881DFEC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7" name="Plassholder for tekst 10">
            <a:extLst>
              <a:ext uri="{FF2B5EF4-FFF2-40B4-BE49-F238E27FC236}">
                <a16:creationId xmlns:a16="http://schemas.microsoft.com/office/drawing/2014/main" id="{C89FBA3C-5340-3276-551A-194ED4FB61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bilde 15">
            <a:extLst>
              <a:ext uri="{FF2B5EF4-FFF2-40B4-BE49-F238E27FC236}">
                <a16:creationId xmlns:a16="http://schemas.microsoft.com/office/drawing/2014/main" id="{36EED6B4-760D-0645-42AF-BD1538F1EF85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9" name="Plassholder for bilde 15">
            <a:extLst>
              <a:ext uri="{FF2B5EF4-FFF2-40B4-BE49-F238E27FC236}">
                <a16:creationId xmlns:a16="http://schemas.microsoft.com/office/drawing/2014/main" id="{0AF8A210-35F3-E1DD-194C-8C54DDB673D6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5">
            <a:extLst>
              <a:ext uri="{FF2B5EF4-FFF2-40B4-BE49-F238E27FC236}">
                <a16:creationId xmlns:a16="http://schemas.microsoft.com/office/drawing/2014/main" id="{267E16AB-C73D-4281-8FA7-1B2D0BB91BD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E9BC1284-BE85-9190-9E1B-D4936E7DB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892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6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/>
              <a:t>xx.xx.2024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/>
              <a:t>«</a:t>
            </a:r>
            <a:r>
              <a:rPr lang="nb-NO"/>
              <a:t>Klikk for sette </a:t>
            </a:r>
            <a:br>
              <a:rPr lang="nb-NO"/>
            </a:br>
            <a:r>
              <a:rPr lang="nb-NO"/>
              <a:t>inn et sitat. Husk anførselstegn!</a:t>
            </a:r>
            <a:r>
              <a:rPr lang="nb-NO" sz="5400"/>
              <a:t>»</a:t>
            </a:r>
            <a:endParaRPr lang="nb-NO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6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TAT mørk bakgrunn">
    <p:bg>
      <p:bgPr>
        <a:solidFill>
          <a:srgbClr val="01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00185B9F-41B8-A038-476D-1EFA51971B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0CA8231A-B639-9CAD-1A5D-E2311D067C0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6342" y="6317146"/>
            <a:ext cx="1620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7" name="Plassholder for lysbildenummer 4">
            <a:extLst>
              <a:ext uri="{FF2B5EF4-FFF2-40B4-BE49-F238E27FC236}">
                <a16:creationId xmlns:a16="http://schemas.microsoft.com/office/drawing/2014/main" id="{FCDD22F1-9240-D2DC-3D5D-98981C81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518" y="6317146"/>
            <a:ext cx="45001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FDDEDD8-A4ED-4814-60C7-2FE4AA8225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  <a:noFill/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/>
              <a:t>«</a:t>
            </a:r>
            <a:r>
              <a:rPr lang="nb-NO"/>
              <a:t>Klikk for sette </a:t>
            </a:r>
            <a:br>
              <a:rPr lang="nb-NO"/>
            </a:br>
            <a:r>
              <a:rPr lang="nb-NO"/>
              <a:t>inn et sitat. Husk anførselstegn!</a:t>
            </a:r>
            <a:r>
              <a:rPr lang="nb-NO" sz="5400"/>
              <a:t>»</a:t>
            </a:r>
            <a:endParaRPr lang="nb-NO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5C53E489-6450-904E-E797-84548B347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19097FB0-6795-1D2C-91FE-D530517BE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TAT blå">
    <p:bg>
      <p:bgPr>
        <a:solidFill>
          <a:srgbClr val="3F9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B610D853-500D-18DD-4A3F-48DA743D06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BF686490-3091-228E-6E92-2556A5BB56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6342" y="6317146"/>
            <a:ext cx="1620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7" name="Plassholder for lysbildenummer 4">
            <a:extLst>
              <a:ext uri="{FF2B5EF4-FFF2-40B4-BE49-F238E27FC236}">
                <a16:creationId xmlns:a16="http://schemas.microsoft.com/office/drawing/2014/main" id="{BA563E33-A162-A35B-33C0-286065AC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518" y="6317146"/>
            <a:ext cx="45001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FE268E31-BD54-2E25-4508-6ADAFD0AC6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  <a:solidFill>
            <a:srgbClr val="3F9CA4"/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/>
              <a:t>«</a:t>
            </a:r>
            <a:r>
              <a:rPr lang="nb-NO"/>
              <a:t>Klikk for sette </a:t>
            </a:r>
            <a:br>
              <a:rPr lang="nb-NO"/>
            </a:br>
            <a:r>
              <a:rPr lang="nb-NO"/>
              <a:t>inn et sitat. Husk anførselstegn!</a:t>
            </a:r>
            <a:r>
              <a:rPr lang="nb-NO" sz="5400"/>
              <a:t>»</a:t>
            </a:r>
            <a:endParaRPr lang="nb-NO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A6430F12-1E8F-3C10-A660-02EFEC8C70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57FF9D42-3D97-4B4D-4128-16351FF5A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8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31D89F-AC82-9E39-A128-1765734D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6E9D26-8D12-BD00-92A3-61B5C05AE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26456D-0ECE-E919-EAFA-65A168FA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42BE50-8B3B-F5F6-4A82-9C2FF316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DAEE1B-3086-7A66-A7A1-956CBC59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8828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blå">
    <p:bg>
      <p:bgPr>
        <a:solidFill>
          <a:srgbClr val="3F9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skrive tekst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7585B4B8-98A4-972C-EC0E-4F5452329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091"/>
          <a:stretch/>
        </p:blipFill>
        <p:spPr>
          <a:xfrm>
            <a:off x="3687416" y="493714"/>
            <a:ext cx="8504584" cy="6652540"/>
          </a:xfrm>
          <a:prstGeom prst="rect">
            <a:avLst/>
          </a:prstGeom>
        </p:spPr>
      </p:pic>
      <p:pic>
        <p:nvPicPr>
          <p:cNvPr id="2" name="Grafikk 1">
            <a:extLst>
              <a:ext uri="{FF2B5EF4-FFF2-40B4-BE49-F238E27FC236}">
                <a16:creationId xmlns:a16="http://schemas.microsoft.com/office/drawing/2014/main" id="{EDC17EAE-E7DA-E417-A33C-D996107157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0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mørk bakgrunn">
    <p:bg>
      <p:bgPr>
        <a:solidFill>
          <a:srgbClr val="01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skrive tekst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D10983A-E997-0963-48F6-86C2F5B65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091"/>
          <a:stretch/>
        </p:blipFill>
        <p:spPr>
          <a:xfrm>
            <a:off x="3687417" y="493714"/>
            <a:ext cx="8504584" cy="6652540"/>
          </a:xfrm>
          <a:prstGeom prst="rect">
            <a:avLst/>
          </a:prstGeom>
        </p:spPr>
      </p:pic>
      <p:pic>
        <p:nvPicPr>
          <p:cNvPr id="2" name="Grafikk 1">
            <a:extLst>
              <a:ext uri="{FF2B5EF4-FFF2-40B4-BE49-F238E27FC236}">
                <a16:creationId xmlns:a16="http://schemas.microsoft.com/office/drawing/2014/main" id="{C0C00440-90ED-4CFC-DC22-E99E8FDD76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000" y="6264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8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hvit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/>
            </a:lvl1pPr>
          </a:lstStyle>
          <a:p>
            <a:pPr lvl="0"/>
            <a:r>
              <a:rPr lang="nb-NO"/>
              <a:t>Klikk for å skrive tekst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50D2AF0E-2DB2-E403-0FFF-569E023CB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091"/>
          <a:stretch/>
        </p:blipFill>
        <p:spPr>
          <a:xfrm>
            <a:off x="3687416" y="493714"/>
            <a:ext cx="8504584" cy="6652540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BB5AAE4B-5AFD-7933-A292-6BFE15728B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497" y="6300652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4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_uten 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502951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skrive tekst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D41C8ECF-74DE-7ABC-FE8E-7E08FAF76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497" y="6300652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b-NO"/>
              <a:t>xx.xx.2024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8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1ABB392-FFEB-D734-02B8-27621314C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5096" y="3024418"/>
            <a:ext cx="5127726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38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vslutningsside HVIT ">
    <p:bg>
      <p:bgPr>
        <a:solidFill>
          <a:srgbClr val="01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2E55740-C659-CBFC-0905-6691D9195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2133" y="3024419"/>
            <a:ext cx="5127733" cy="8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12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grønn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C7F87B7-DAE4-8D37-A677-C8B9C71D098A}"/>
              </a:ext>
            </a:extLst>
          </p:cNvPr>
          <p:cNvSpPr/>
          <p:nvPr/>
        </p:nvSpPr>
        <p:spPr>
          <a:xfrm>
            <a:off x="735141" y="1677106"/>
            <a:ext cx="10736661" cy="4378913"/>
          </a:xfrm>
          <a:prstGeom prst="rect">
            <a:avLst/>
          </a:prstGeom>
          <a:solidFill>
            <a:srgbClr val="3F9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2989BE7F-0F56-E499-4636-3D1F0211A5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98800" y="1825625"/>
            <a:ext cx="9792000" cy="409984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75635E01-F0C6-FBBA-71D7-E03B0FC7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083CD7-F406-339F-7DE3-0E6B0F379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F225531-2CBA-D325-7E81-520FAB83B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0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78DC10A4-9463-D079-7FE3-4C938AA37A4D}"/>
              </a:ext>
            </a:extLst>
          </p:cNvPr>
          <p:cNvGrpSpPr/>
          <p:nvPr userDrawn="1"/>
        </p:nvGrpSpPr>
        <p:grpSpPr>
          <a:xfrm>
            <a:off x="735142" y="1690688"/>
            <a:ext cx="10736660" cy="4367447"/>
            <a:chOff x="966940" y="1690688"/>
            <a:chExt cx="10736660" cy="4367447"/>
          </a:xfrm>
          <a:solidFill>
            <a:srgbClr val="3F9CA4">
              <a:alpha val="20000"/>
            </a:srgbClr>
          </a:solidFill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4E56A07-BF76-EA76-4031-E60EBA65075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270C245-218A-EE0E-8E6E-6DE66993379D}"/>
                </a:ext>
              </a:extLst>
            </p:cNvPr>
            <p:cNvSpPr/>
            <p:nvPr/>
          </p:nvSpPr>
          <p:spPr>
            <a:xfrm>
              <a:off x="6364484" y="1690688"/>
              <a:ext cx="5339116" cy="43653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3D7AB95-97C8-2A5B-0334-02D10EB4D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415A1E52-C522-5F93-1F0D-D8F797190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1BCD4C1-7523-AF1F-39A3-9ECFD8D9A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9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grønn boks. En bilde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4E56A07-BF76-EA76-4031-E60EBA65075C}"/>
              </a:ext>
            </a:extLst>
          </p:cNvPr>
          <p:cNvSpPr/>
          <p:nvPr/>
        </p:nvSpPr>
        <p:spPr>
          <a:xfrm>
            <a:off x="735142" y="1692804"/>
            <a:ext cx="5279012" cy="4365331"/>
          </a:xfrm>
          <a:prstGeom prst="rect">
            <a:avLst/>
          </a:prstGeom>
          <a:solidFill>
            <a:srgbClr val="3F9CA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Bilde til høyre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9" name="Plassholder for innhold 3">
            <a:extLst>
              <a:ext uri="{FF2B5EF4-FFF2-40B4-BE49-F238E27FC236}">
                <a16:creationId xmlns:a16="http://schemas.microsoft.com/office/drawing/2014/main" id="{8CF30E67-FEC1-7560-8612-07006CF5EE7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21D24DA0-C776-19D5-B938-F7610F2291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32686" y="1698032"/>
            <a:ext cx="5335748" cy="4360103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DE1729DC-CB76-2E3E-56C1-53F42C27DB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00806" y="6069792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EE0CC9E0-91BA-1AA3-01F2-9596FA81E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8E10FD24-6B89-8A8D-329F-EFFFFA11A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B696388D-2652-A2E2-A220-CE6C389E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12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A132D-CC92-ECBE-D2DC-7734519C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A7D200-3EA4-04C9-01B0-30623E283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782729B-7344-7BAF-9839-21680456B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664C59A-47A8-A745-0E68-FFC454E5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3F6072C-B3AD-747B-927F-26B7FDF0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2D246A-08F4-DCE3-C1F3-6D0523A6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1653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grønne bokser. En hoved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9D2A018A-B66D-4D5F-A965-7ACECB0286B9}"/>
              </a:ext>
            </a:extLst>
          </p:cNvPr>
          <p:cNvGrpSpPr/>
          <p:nvPr userDrawn="1"/>
        </p:nvGrpSpPr>
        <p:grpSpPr>
          <a:xfrm>
            <a:off x="735142" y="1688572"/>
            <a:ext cx="10721716" cy="4369563"/>
            <a:chOff x="735142" y="1688572"/>
            <a:chExt cx="10721716" cy="436956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658212C6-C8B0-81D4-EEF5-4BC30088F9C1}"/>
                </a:ext>
              </a:extLst>
            </p:cNvPr>
            <p:cNvSpPr/>
            <p:nvPr/>
          </p:nvSpPr>
          <p:spPr>
            <a:xfrm>
              <a:off x="8383226" y="1688572"/>
              <a:ext cx="3073632" cy="4365331"/>
            </a:xfrm>
            <a:prstGeom prst="rect">
              <a:avLst/>
            </a:prstGeom>
            <a:solidFill>
              <a:srgbClr val="3F9CA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697EF2E-FF9D-6CE6-33F4-B98263D61048}"/>
                </a:ext>
              </a:extLst>
            </p:cNvPr>
            <p:cNvSpPr/>
            <p:nvPr/>
          </p:nvSpPr>
          <p:spPr>
            <a:xfrm>
              <a:off x="735142" y="1692804"/>
              <a:ext cx="7521754" cy="4365331"/>
            </a:xfrm>
            <a:prstGeom prst="rect">
              <a:avLst/>
            </a:prstGeom>
            <a:solidFill>
              <a:srgbClr val="3F9CA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519311" y="1825625"/>
            <a:ext cx="2834489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7282758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488471BB-8960-B5A1-F632-FDBDD6DAB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1DD999-E86F-78DC-8881-FBAFDF5BD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512B825F-7DEC-DCFF-ED41-6602B5DC3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12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re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52B33DF8-6F8E-F2DB-D670-76703148ADBA}"/>
              </a:ext>
            </a:extLst>
          </p:cNvPr>
          <p:cNvGrpSpPr/>
          <p:nvPr userDrawn="1"/>
        </p:nvGrpSpPr>
        <p:grpSpPr>
          <a:xfrm>
            <a:off x="736671" y="1679208"/>
            <a:ext cx="10735652" cy="4385312"/>
            <a:chOff x="736671" y="1679208"/>
            <a:chExt cx="10735652" cy="4385312"/>
          </a:xfrm>
          <a:solidFill>
            <a:srgbClr val="3F9CA4">
              <a:alpha val="20000"/>
            </a:srgbClr>
          </a:solidFill>
        </p:grpSpPr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24557151-142A-A676-36A9-A5BF5BFA3848}"/>
                </a:ext>
              </a:extLst>
            </p:cNvPr>
            <p:cNvSpPr/>
            <p:nvPr/>
          </p:nvSpPr>
          <p:spPr>
            <a:xfrm>
              <a:off x="7914923" y="1703179"/>
              <a:ext cx="3557400" cy="433896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1F360F32-7987-90E0-D12A-37A926C73EF3}"/>
                </a:ext>
              </a:extLst>
            </p:cNvPr>
            <p:cNvSpPr/>
            <p:nvPr/>
          </p:nvSpPr>
          <p:spPr>
            <a:xfrm>
              <a:off x="736671" y="1679208"/>
              <a:ext cx="3435763" cy="4376812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7140D92F-870E-B780-538A-B172E0AB8B44}"/>
                </a:ext>
              </a:extLst>
            </p:cNvPr>
            <p:cNvSpPr/>
            <p:nvPr/>
          </p:nvSpPr>
          <p:spPr>
            <a:xfrm>
              <a:off x="4245768" y="1687708"/>
              <a:ext cx="3596004" cy="4376812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235859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6"/>
            <a:ext cx="3348192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368544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17A27B34-5C30-F6FC-35C5-3CEEC400E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BAC21722-73BF-3F85-E151-F272B9235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54D7A514-E045-3B22-3CC7-9E49AFFEA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78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Fire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C0002B72-FFE5-5781-5C5E-473537E790BF}"/>
              </a:ext>
            </a:extLst>
          </p:cNvPr>
          <p:cNvGrpSpPr/>
          <p:nvPr userDrawn="1"/>
        </p:nvGrpSpPr>
        <p:grpSpPr>
          <a:xfrm>
            <a:off x="735142" y="1677976"/>
            <a:ext cx="10732852" cy="4378913"/>
            <a:chOff x="735142" y="1677976"/>
            <a:chExt cx="10732852" cy="4378913"/>
          </a:xfrm>
          <a:solidFill>
            <a:srgbClr val="3F9CA4">
              <a:alpha val="20000"/>
            </a:srgbClr>
          </a:solidFill>
        </p:grpSpPr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297B5329-0C5F-5D08-6D69-12F72E0CD5B1}"/>
                </a:ext>
              </a:extLst>
            </p:cNvPr>
            <p:cNvSpPr/>
            <p:nvPr/>
          </p:nvSpPr>
          <p:spPr>
            <a:xfrm>
              <a:off x="735142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1AF7A88F-B57D-C2DC-7A85-D74945C60E87}"/>
                </a:ext>
              </a:extLst>
            </p:cNvPr>
            <p:cNvSpPr/>
            <p:nvPr/>
          </p:nvSpPr>
          <p:spPr>
            <a:xfrm>
              <a:off x="3442634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DFC21427-965B-DB77-876A-518CC9BAECBB}"/>
                </a:ext>
              </a:extLst>
            </p:cNvPr>
            <p:cNvSpPr/>
            <p:nvPr/>
          </p:nvSpPr>
          <p:spPr>
            <a:xfrm>
              <a:off x="6140601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9520961D-47AC-1D5F-59BF-941D1D2DA2AD}"/>
                </a:ext>
              </a:extLst>
            </p:cNvPr>
            <p:cNvSpPr/>
            <p:nvPr/>
          </p:nvSpPr>
          <p:spPr>
            <a:xfrm>
              <a:off x="8859860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483B1BC4-6EAB-3528-139D-8EFBBD83D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DF414F4F-1578-5DBC-A7D6-5988F4DD0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309A5C-D05D-AC56-5BC5-10010B591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4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Seks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452FA7FE-A879-A1BB-F4CE-953FC187A33D}"/>
              </a:ext>
            </a:extLst>
          </p:cNvPr>
          <p:cNvGrpSpPr/>
          <p:nvPr userDrawn="1"/>
        </p:nvGrpSpPr>
        <p:grpSpPr>
          <a:xfrm>
            <a:off x="727572" y="1690687"/>
            <a:ext cx="10744230" cy="4351618"/>
            <a:chOff x="727572" y="1690687"/>
            <a:chExt cx="10744230" cy="4351618"/>
          </a:xfrm>
          <a:solidFill>
            <a:srgbClr val="3F9CA4">
              <a:alpha val="20000"/>
            </a:srgbClr>
          </a:solidFill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1948FCB-84F7-9E0B-B5A1-884C257263EA}"/>
                </a:ext>
              </a:extLst>
            </p:cNvPr>
            <p:cNvSpPr/>
            <p:nvPr/>
          </p:nvSpPr>
          <p:spPr>
            <a:xfrm>
              <a:off x="735142" y="3921397"/>
              <a:ext cx="3531140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EE157EAE-88E4-045C-864C-978DF0398261}"/>
                </a:ext>
              </a:extLst>
            </p:cNvPr>
            <p:cNvSpPr/>
            <p:nvPr/>
          </p:nvSpPr>
          <p:spPr>
            <a:xfrm>
              <a:off x="7925718" y="3921328"/>
              <a:ext cx="3546084" cy="21209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F0959873-308F-0C46-8EBA-2440FB2802A3}"/>
                </a:ext>
              </a:extLst>
            </p:cNvPr>
            <p:cNvSpPr/>
            <p:nvPr/>
          </p:nvSpPr>
          <p:spPr>
            <a:xfrm>
              <a:off x="4320874" y="3921328"/>
              <a:ext cx="3546084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F3F6B265-39B3-201F-539D-58B5A4EDDA1D}"/>
                </a:ext>
              </a:extLst>
            </p:cNvPr>
            <p:cNvSpPr/>
            <p:nvPr/>
          </p:nvSpPr>
          <p:spPr>
            <a:xfrm>
              <a:off x="4322958" y="1690687"/>
              <a:ext cx="3546084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0F1DB5AD-5B4E-F8CF-B7AD-433E713052DF}"/>
                </a:ext>
              </a:extLst>
            </p:cNvPr>
            <p:cNvSpPr/>
            <p:nvPr/>
          </p:nvSpPr>
          <p:spPr>
            <a:xfrm>
              <a:off x="727572" y="1697519"/>
              <a:ext cx="3535330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C05633C7-CD1E-DAD6-B3BF-27F63911D0E5}"/>
                </a:ext>
              </a:extLst>
            </p:cNvPr>
            <p:cNvSpPr/>
            <p:nvPr/>
          </p:nvSpPr>
          <p:spPr>
            <a:xfrm>
              <a:off x="7925718" y="1697516"/>
              <a:ext cx="3546084" cy="21209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7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7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7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5" name="Plassholder for innhold 2">
            <a:extLst>
              <a:ext uri="{FF2B5EF4-FFF2-40B4-BE49-F238E27FC236}">
                <a16:creationId xmlns:a16="http://schemas.microsoft.com/office/drawing/2014/main" id="{F67482C8-0463-80A9-8C2F-D276D408DC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54734" y="4047114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6" name="Plassholder for innhold 3">
            <a:extLst>
              <a:ext uri="{FF2B5EF4-FFF2-40B4-BE49-F238E27FC236}">
                <a16:creationId xmlns:a16="http://schemas.microsoft.com/office/drawing/2014/main" id="{7E7F1438-2F81-2DA5-951A-76B0C6FC85F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894" y="4047114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7" name="Plassholder for innhold 3">
            <a:extLst>
              <a:ext uri="{FF2B5EF4-FFF2-40B4-BE49-F238E27FC236}">
                <a16:creationId xmlns:a16="http://schemas.microsoft.com/office/drawing/2014/main" id="{5E89B971-C631-97B4-43C4-B539DAA4479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01790" y="4047114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F2E8822-44B6-0237-22B6-D0431CF16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69EE148C-D169-CB71-4DD6-2D2D274C2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336DBC2A-902C-084E-18DD-239DA9C5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6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Åtte grønn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e 46">
            <a:extLst>
              <a:ext uri="{FF2B5EF4-FFF2-40B4-BE49-F238E27FC236}">
                <a16:creationId xmlns:a16="http://schemas.microsoft.com/office/drawing/2014/main" id="{7558FE9F-7251-9F42-2A7D-0B2C8E53367E}"/>
              </a:ext>
            </a:extLst>
          </p:cNvPr>
          <p:cNvGrpSpPr/>
          <p:nvPr userDrawn="1"/>
        </p:nvGrpSpPr>
        <p:grpSpPr>
          <a:xfrm>
            <a:off x="724006" y="1669361"/>
            <a:ext cx="10743988" cy="4387528"/>
            <a:chOff x="724006" y="1669361"/>
            <a:chExt cx="10743988" cy="4387528"/>
          </a:xfrm>
          <a:solidFill>
            <a:srgbClr val="3F9CA4">
              <a:alpha val="20000"/>
            </a:srgbClr>
          </a:solidFill>
        </p:grpSpPr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0040360C-2E0A-FF4C-5D06-3B8144EA066F}"/>
                </a:ext>
              </a:extLst>
            </p:cNvPr>
            <p:cNvSpPr/>
            <p:nvPr/>
          </p:nvSpPr>
          <p:spPr>
            <a:xfrm>
              <a:off x="735142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EAB76F19-2928-B88F-6AE8-D314F222DD3F}"/>
                </a:ext>
              </a:extLst>
            </p:cNvPr>
            <p:cNvSpPr/>
            <p:nvPr/>
          </p:nvSpPr>
          <p:spPr>
            <a:xfrm>
              <a:off x="3442634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9FD0B747-67A6-9D8A-0E19-A2A3E2E6C7A6}"/>
                </a:ext>
              </a:extLst>
            </p:cNvPr>
            <p:cNvSpPr/>
            <p:nvPr/>
          </p:nvSpPr>
          <p:spPr>
            <a:xfrm>
              <a:off x="6140601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02843177-4A89-9822-0E76-8394B15164C9}"/>
                </a:ext>
              </a:extLst>
            </p:cNvPr>
            <p:cNvSpPr/>
            <p:nvPr/>
          </p:nvSpPr>
          <p:spPr>
            <a:xfrm>
              <a:off x="8859860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6BFBE868-1D67-B5A2-6745-CA354942E6DC}"/>
                </a:ext>
              </a:extLst>
            </p:cNvPr>
            <p:cNvSpPr/>
            <p:nvPr/>
          </p:nvSpPr>
          <p:spPr>
            <a:xfrm>
              <a:off x="3434990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39A2F3EF-D071-57EC-C371-1682BCC0BDDE}"/>
                </a:ext>
              </a:extLst>
            </p:cNvPr>
            <p:cNvSpPr/>
            <p:nvPr/>
          </p:nvSpPr>
          <p:spPr>
            <a:xfrm>
              <a:off x="724006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6B5BED56-7A06-4EA1-3C85-BFCDEDFFA7FE}"/>
                </a:ext>
              </a:extLst>
            </p:cNvPr>
            <p:cNvSpPr/>
            <p:nvPr/>
          </p:nvSpPr>
          <p:spPr>
            <a:xfrm>
              <a:off x="6140601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6102FFF0-2983-08BC-FB71-E87ADF35F3F5}"/>
                </a:ext>
              </a:extLst>
            </p:cNvPr>
            <p:cNvSpPr/>
            <p:nvPr/>
          </p:nvSpPr>
          <p:spPr>
            <a:xfrm>
              <a:off x="8846212" y="16698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3" name="Plassholder for innhold 2">
            <a:extLst>
              <a:ext uri="{FF2B5EF4-FFF2-40B4-BE49-F238E27FC236}">
                <a16:creationId xmlns:a16="http://schemas.microsoft.com/office/drawing/2014/main" id="{FB39C062-ACCF-24F4-453F-456F38FE072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4" name="Plassholder for innhold 2">
            <a:extLst>
              <a:ext uri="{FF2B5EF4-FFF2-40B4-BE49-F238E27FC236}">
                <a16:creationId xmlns:a16="http://schemas.microsoft.com/office/drawing/2014/main" id="{2DF7B6DE-984D-8AEB-F816-F2D84A8BE5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54523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5" name="Plassholder for innhold 2">
            <a:extLst>
              <a:ext uri="{FF2B5EF4-FFF2-40B4-BE49-F238E27FC236}">
                <a16:creationId xmlns:a16="http://schemas.microsoft.com/office/drawing/2014/main" id="{30B5EC83-1AEA-2DE9-4CB8-77633B8D33B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4521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5C428003-D066-1CC8-CD3A-8D9150208DF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5224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2F0081A-12FE-42A2-FBB4-088FA683D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4E253400-D7EB-9F49-50C5-1F239ACB5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D11764-4D40-8E67-191A-1C2C7AC2A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grå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C7F87B7-DAE4-8D37-A677-C8B9C71D098A}"/>
              </a:ext>
            </a:extLst>
          </p:cNvPr>
          <p:cNvSpPr/>
          <p:nvPr/>
        </p:nvSpPr>
        <p:spPr>
          <a:xfrm>
            <a:off x="735141" y="1677106"/>
            <a:ext cx="10736661" cy="4378913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2989BE7F-0F56-E499-4636-3D1F0211A5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98800" y="1825625"/>
            <a:ext cx="9792000" cy="409984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84624663-DA36-7F6D-356F-B7709158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BB234E-AC1F-F11F-A4C2-000C8569A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  <a:p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511CA72E-ABBE-7CA6-A41B-03D4CE817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2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grå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D5263D7A-701E-2F43-267A-19E04B8C32A6}"/>
              </a:ext>
            </a:extLst>
          </p:cNvPr>
          <p:cNvGrpSpPr/>
          <p:nvPr userDrawn="1"/>
        </p:nvGrpSpPr>
        <p:grpSpPr>
          <a:xfrm>
            <a:off x="735142" y="1690688"/>
            <a:ext cx="10736660" cy="4367447"/>
            <a:chOff x="966940" y="1690688"/>
            <a:chExt cx="10736660" cy="4367447"/>
          </a:xfrm>
          <a:solidFill>
            <a:schemeClr val="bg1">
              <a:lumMod val="95000"/>
            </a:schemeClr>
          </a:solidFill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0658E0F-2469-DBD2-3A26-31C4F2BAB4B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728B20C0-F789-57BB-6BF4-8756B760E243}"/>
                </a:ext>
              </a:extLst>
            </p:cNvPr>
            <p:cNvSpPr/>
            <p:nvPr/>
          </p:nvSpPr>
          <p:spPr>
            <a:xfrm>
              <a:off x="6364484" y="1690688"/>
              <a:ext cx="5339116" cy="436533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5E6B0871-2A69-7F70-4F1E-6749DEBFF80C}"/>
                </a:ext>
              </a:extLst>
            </p:cNvPr>
            <p:cNvSpPr txBox="1"/>
            <p:nvPr/>
          </p:nvSpPr>
          <p:spPr>
            <a:xfrm>
              <a:off x="1140168" y="4012280"/>
              <a:ext cx="512125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nb-NO" sz="2400"/>
                <a:t> </a:t>
              </a: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D570F8CD-724B-4ABB-11EB-F6D49C2B0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6AA317-6DB8-2BE8-EAB7-6996FB2C1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8F652A4-A75B-4261-E825-0C49A1AB6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40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En grå boks. En bilde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D5263D7A-701E-2F43-267A-19E04B8C32A6}"/>
              </a:ext>
            </a:extLst>
          </p:cNvPr>
          <p:cNvGrpSpPr/>
          <p:nvPr userDrawn="1"/>
        </p:nvGrpSpPr>
        <p:grpSpPr>
          <a:xfrm>
            <a:off x="735142" y="1690688"/>
            <a:ext cx="10736660" cy="4415192"/>
            <a:chOff x="966940" y="1690688"/>
            <a:chExt cx="10736660" cy="4367447"/>
          </a:xfrm>
          <a:solidFill>
            <a:schemeClr val="bg1">
              <a:lumMod val="95000"/>
            </a:schemeClr>
          </a:solidFill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0658E0F-2469-DBD2-3A26-31C4F2BAB4BC}"/>
                </a:ext>
              </a:extLst>
            </p:cNvPr>
            <p:cNvSpPr/>
            <p:nvPr/>
          </p:nvSpPr>
          <p:spPr>
            <a:xfrm>
              <a:off x="966940" y="1692804"/>
              <a:ext cx="5279012" cy="4365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728B20C0-F789-57BB-6BF4-8756B760E243}"/>
                </a:ext>
              </a:extLst>
            </p:cNvPr>
            <p:cNvSpPr/>
            <p:nvPr/>
          </p:nvSpPr>
          <p:spPr>
            <a:xfrm>
              <a:off x="6364484" y="1690688"/>
              <a:ext cx="5339116" cy="4329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55945" y="1825625"/>
            <a:ext cx="5106153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64659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2B6F5124-8463-7078-B575-0A0CD93B97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32686" y="1698032"/>
            <a:ext cx="5335748" cy="4407848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1E1F0EE-8D30-19EF-76D2-090A9E0948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00806" y="6069792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461BE90F-7987-2EBC-E45A-031322250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404477BB-3D34-6F51-87FD-AB95DD3B3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8682EDE2-DF5E-7A30-85A8-62484FA69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33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o grå bokser. En hoved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6ECE2254-7DC6-A6B8-3716-D46511437F7A}"/>
              </a:ext>
            </a:extLst>
          </p:cNvPr>
          <p:cNvGrpSpPr/>
          <p:nvPr userDrawn="1"/>
        </p:nvGrpSpPr>
        <p:grpSpPr>
          <a:xfrm>
            <a:off x="735142" y="1688572"/>
            <a:ext cx="10721716" cy="4369563"/>
            <a:chOff x="735142" y="1688572"/>
            <a:chExt cx="10721716" cy="4369563"/>
          </a:xfrm>
          <a:solidFill>
            <a:schemeClr val="bg1">
              <a:lumMod val="95000"/>
            </a:schemeClr>
          </a:solidFill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5E3EE04D-AEF9-17A4-1D0E-9A131FB59873}"/>
                </a:ext>
              </a:extLst>
            </p:cNvPr>
            <p:cNvSpPr/>
            <p:nvPr/>
          </p:nvSpPr>
          <p:spPr>
            <a:xfrm>
              <a:off x="8383226" y="1688572"/>
              <a:ext cx="3073632" cy="4365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29B74BB2-187C-59EE-2523-F38581950447}"/>
                </a:ext>
              </a:extLst>
            </p:cNvPr>
            <p:cNvSpPr/>
            <p:nvPr/>
          </p:nvSpPr>
          <p:spPr>
            <a:xfrm>
              <a:off x="735142" y="1692804"/>
              <a:ext cx="7521754" cy="4365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0" name="Plassholder for innhold 3">
            <a:extLst>
              <a:ext uri="{FF2B5EF4-FFF2-40B4-BE49-F238E27FC236}">
                <a16:creationId xmlns:a16="http://schemas.microsoft.com/office/drawing/2014/main" id="{45944628-C379-7761-44E5-4E76E78A9A6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519311" y="1825625"/>
            <a:ext cx="2834489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16E0B47B-67E0-5F69-5D85-183475D0BB1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7282758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DF0C61C-8BC9-2DE6-BB53-DC1FC06B3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10AFE25E-DE60-0F63-A651-807015D9B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B61E8F3E-ECB1-31C5-B8E7-35B3C9ADF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2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Tre grå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2BCCF88E-83B5-E232-818E-9F894BD160EC}"/>
              </a:ext>
            </a:extLst>
          </p:cNvPr>
          <p:cNvGrpSpPr/>
          <p:nvPr userDrawn="1"/>
        </p:nvGrpSpPr>
        <p:grpSpPr>
          <a:xfrm>
            <a:off x="736671" y="1679208"/>
            <a:ext cx="10735652" cy="4385312"/>
            <a:chOff x="736671" y="1679208"/>
            <a:chExt cx="10735652" cy="4385312"/>
          </a:xfrm>
          <a:solidFill>
            <a:schemeClr val="bg1">
              <a:lumMod val="95000"/>
            </a:schemeClr>
          </a:solidFill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B01703CF-3D51-0D93-2D8F-B7EA6394747F}"/>
                </a:ext>
              </a:extLst>
            </p:cNvPr>
            <p:cNvSpPr/>
            <p:nvPr/>
          </p:nvSpPr>
          <p:spPr>
            <a:xfrm>
              <a:off x="7914923" y="1703179"/>
              <a:ext cx="3557400" cy="433896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06CA2E35-C4D3-5844-A9FB-96707CB9E40E}"/>
                </a:ext>
              </a:extLst>
            </p:cNvPr>
            <p:cNvSpPr/>
            <p:nvPr/>
          </p:nvSpPr>
          <p:spPr>
            <a:xfrm>
              <a:off x="736671" y="1679208"/>
              <a:ext cx="3435763" cy="4376812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0D4C5BFF-D8F3-89CD-468E-CBE6216C0421}"/>
                </a:ext>
              </a:extLst>
            </p:cNvPr>
            <p:cNvSpPr/>
            <p:nvPr/>
          </p:nvSpPr>
          <p:spPr>
            <a:xfrm>
              <a:off x="4245768" y="1687708"/>
              <a:ext cx="3596004" cy="4376812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235859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6"/>
            <a:ext cx="3348192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368544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67D17A0E-523F-EDEC-3A1C-D87598752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1A65B572-AF93-D503-82DE-2DD36EE41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A73EFFF1-17F9-846A-CF77-4716F1D81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43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BFA41B-7EFF-5448-070B-22A4F6D5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0724CA-D4D4-70C5-1825-87C95B8CE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7102FC0-0EA6-B07C-6140-D469E61D2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316DE08-CA9E-C191-AB6E-B8F85B65A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3C894DA-1A80-63C3-7ED7-EC28A4D06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1AEA3D2-8EC7-715A-D58B-4918422E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66DF925-4F80-0D38-F4CF-AA71ADC6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762E9FF-8B4E-1881-FDF9-AE69BDB4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2394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Fire grå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AA9266DE-FCE7-B58E-7DE2-167C65FD6D94}"/>
              </a:ext>
            </a:extLst>
          </p:cNvPr>
          <p:cNvGrpSpPr/>
          <p:nvPr userDrawn="1"/>
        </p:nvGrpSpPr>
        <p:grpSpPr>
          <a:xfrm>
            <a:off x="735142" y="1677976"/>
            <a:ext cx="10732852" cy="4378913"/>
            <a:chOff x="735142" y="1677976"/>
            <a:chExt cx="10732852" cy="4378913"/>
          </a:xfrm>
          <a:solidFill>
            <a:schemeClr val="bg1">
              <a:lumMod val="95000"/>
            </a:schemeClr>
          </a:solidFill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9934F1EF-285A-0F7F-02DE-B9AA204C44E4}"/>
                </a:ext>
              </a:extLst>
            </p:cNvPr>
            <p:cNvSpPr/>
            <p:nvPr/>
          </p:nvSpPr>
          <p:spPr>
            <a:xfrm>
              <a:off x="735142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FAF74987-0305-F904-22EA-6B59369B931B}"/>
                </a:ext>
              </a:extLst>
            </p:cNvPr>
            <p:cNvSpPr/>
            <p:nvPr/>
          </p:nvSpPr>
          <p:spPr>
            <a:xfrm>
              <a:off x="3442634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537B0B6E-7A16-E56A-422B-0B1018BA1F35}"/>
                </a:ext>
              </a:extLst>
            </p:cNvPr>
            <p:cNvSpPr/>
            <p:nvPr/>
          </p:nvSpPr>
          <p:spPr>
            <a:xfrm>
              <a:off x="6140601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AAB65F05-0C0A-44F8-E2B0-38978CC7EA50}"/>
                </a:ext>
              </a:extLst>
            </p:cNvPr>
            <p:cNvSpPr/>
            <p:nvPr/>
          </p:nvSpPr>
          <p:spPr>
            <a:xfrm>
              <a:off x="8859860" y="1677976"/>
              <a:ext cx="2608134" cy="437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C7480B52-84A2-FFC1-F865-A69728327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1F4751E3-4092-CB16-AFCF-9B588AFED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7598E1F-B582-112C-B3AA-6AA20D225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25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Seks grå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7E66138F-D4CB-6BBC-537A-F9F5F293DD32}"/>
              </a:ext>
            </a:extLst>
          </p:cNvPr>
          <p:cNvGrpSpPr/>
          <p:nvPr userDrawn="1"/>
        </p:nvGrpSpPr>
        <p:grpSpPr>
          <a:xfrm>
            <a:off x="727572" y="1690687"/>
            <a:ext cx="10744230" cy="4351618"/>
            <a:chOff x="727572" y="1690687"/>
            <a:chExt cx="10744230" cy="4351618"/>
          </a:xfrm>
          <a:solidFill>
            <a:schemeClr val="bg1">
              <a:lumMod val="95000"/>
            </a:schemeClr>
          </a:solidFill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86E35787-8B03-5A6F-BDA4-6AB6AF202C92}"/>
                </a:ext>
              </a:extLst>
            </p:cNvPr>
            <p:cNvSpPr/>
            <p:nvPr/>
          </p:nvSpPr>
          <p:spPr>
            <a:xfrm>
              <a:off x="735142" y="3921397"/>
              <a:ext cx="3531140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DDCE0A7D-D689-5CC8-5814-34CBC1C33A58}"/>
                </a:ext>
              </a:extLst>
            </p:cNvPr>
            <p:cNvSpPr/>
            <p:nvPr/>
          </p:nvSpPr>
          <p:spPr>
            <a:xfrm>
              <a:off x="7925718" y="3921328"/>
              <a:ext cx="3546084" cy="21209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B34071F1-CF9F-32F7-9CCC-5810E0B97E59}"/>
                </a:ext>
              </a:extLst>
            </p:cNvPr>
            <p:cNvSpPr/>
            <p:nvPr/>
          </p:nvSpPr>
          <p:spPr>
            <a:xfrm>
              <a:off x="4320874" y="3921328"/>
              <a:ext cx="3546084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ED77A99-E7DE-2E01-0E87-958B4BA32C7E}"/>
                </a:ext>
              </a:extLst>
            </p:cNvPr>
            <p:cNvSpPr/>
            <p:nvPr/>
          </p:nvSpPr>
          <p:spPr>
            <a:xfrm>
              <a:off x="4322958" y="1690687"/>
              <a:ext cx="3546084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01CDD9BD-8EEA-7BC7-89B9-92A4373F1FC4}"/>
                </a:ext>
              </a:extLst>
            </p:cNvPr>
            <p:cNvSpPr/>
            <p:nvPr/>
          </p:nvSpPr>
          <p:spPr>
            <a:xfrm>
              <a:off x="727572" y="1697519"/>
              <a:ext cx="3535330" cy="21073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4221E6A3-C38E-E3C7-889D-DE6F32C3C3A5}"/>
                </a:ext>
              </a:extLst>
            </p:cNvPr>
            <p:cNvSpPr/>
            <p:nvPr/>
          </p:nvSpPr>
          <p:spPr>
            <a:xfrm>
              <a:off x="7925718" y="1697516"/>
              <a:ext cx="3546084" cy="21209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7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1C0BC547-34E0-3401-69BB-E026DB531E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65360" y="1821517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1AB9521-A89B-5B7B-2420-C56BE4F21E7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85256" y="1821517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5" name="Plassholder for innhold 2">
            <a:extLst>
              <a:ext uri="{FF2B5EF4-FFF2-40B4-BE49-F238E27FC236}">
                <a16:creationId xmlns:a16="http://schemas.microsoft.com/office/drawing/2014/main" id="{F67482C8-0463-80A9-8C2F-D276D408DC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54734" y="4047114"/>
            <a:ext cx="3235859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6" name="Plassholder for innhold 3">
            <a:extLst>
              <a:ext uri="{FF2B5EF4-FFF2-40B4-BE49-F238E27FC236}">
                <a16:creationId xmlns:a16="http://schemas.microsoft.com/office/drawing/2014/main" id="{7E7F1438-2F81-2DA5-951A-76B0C6FC85F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81894" y="4047114"/>
            <a:ext cx="3348192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7" name="Plassholder for innhold 3">
            <a:extLst>
              <a:ext uri="{FF2B5EF4-FFF2-40B4-BE49-F238E27FC236}">
                <a16:creationId xmlns:a16="http://schemas.microsoft.com/office/drawing/2014/main" id="{5E89B971-C631-97B4-43C4-B539DAA4479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001790" y="4047114"/>
            <a:ext cx="3368544" cy="1841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33CE686-E278-4704-A588-1EF5B9B73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BDE46FD0-8B54-1E4B-77D1-59EC13C22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8B33833-2913-B924-096B-680A1BA53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31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mål Åtte grå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E8C20FE5-33DE-7BCD-BEB1-6E468AD6831E}"/>
              </a:ext>
            </a:extLst>
          </p:cNvPr>
          <p:cNvGrpSpPr/>
          <p:nvPr userDrawn="1"/>
        </p:nvGrpSpPr>
        <p:grpSpPr>
          <a:xfrm>
            <a:off x="724006" y="1669361"/>
            <a:ext cx="10743988" cy="4387528"/>
            <a:chOff x="724006" y="1669361"/>
            <a:chExt cx="10743988" cy="4387528"/>
          </a:xfrm>
          <a:solidFill>
            <a:schemeClr val="bg1">
              <a:lumMod val="95000"/>
            </a:schemeClr>
          </a:solidFill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B0CF7B83-00B9-4FAD-6D03-3D9AFEB1470A}"/>
                </a:ext>
              </a:extLst>
            </p:cNvPr>
            <p:cNvSpPr/>
            <p:nvPr/>
          </p:nvSpPr>
          <p:spPr>
            <a:xfrm>
              <a:off x="735142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C3893FC2-7FD2-8223-7638-70DA1657840D}"/>
                </a:ext>
              </a:extLst>
            </p:cNvPr>
            <p:cNvSpPr/>
            <p:nvPr/>
          </p:nvSpPr>
          <p:spPr>
            <a:xfrm>
              <a:off x="3442634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4FA7563A-2862-F8AE-63FC-3C8766A3075C}"/>
                </a:ext>
              </a:extLst>
            </p:cNvPr>
            <p:cNvSpPr/>
            <p:nvPr/>
          </p:nvSpPr>
          <p:spPr>
            <a:xfrm>
              <a:off x="6140601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558BEF94-F77E-A94A-F0C1-8B693369EF53}"/>
                </a:ext>
              </a:extLst>
            </p:cNvPr>
            <p:cNvSpPr/>
            <p:nvPr/>
          </p:nvSpPr>
          <p:spPr>
            <a:xfrm>
              <a:off x="8859860" y="3916913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775E6BE-A3FD-B13F-76AD-AECF0E9B402C}"/>
                </a:ext>
              </a:extLst>
            </p:cNvPr>
            <p:cNvSpPr/>
            <p:nvPr/>
          </p:nvSpPr>
          <p:spPr>
            <a:xfrm>
              <a:off x="3434990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010BF3A1-E1F0-A7F7-07A8-E3C2520D7DA3}"/>
                </a:ext>
              </a:extLst>
            </p:cNvPr>
            <p:cNvSpPr/>
            <p:nvPr/>
          </p:nvSpPr>
          <p:spPr>
            <a:xfrm>
              <a:off x="724006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13821784-D0DC-BD3A-2095-0222C097096B}"/>
                </a:ext>
              </a:extLst>
            </p:cNvPr>
            <p:cNvSpPr/>
            <p:nvPr/>
          </p:nvSpPr>
          <p:spPr>
            <a:xfrm>
              <a:off x="6140601" y="16693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A20E0B06-18E5-F441-1EA7-88C3346F9955}"/>
                </a:ext>
              </a:extLst>
            </p:cNvPr>
            <p:cNvSpPr/>
            <p:nvPr/>
          </p:nvSpPr>
          <p:spPr>
            <a:xfrm>
              <a:off x="8846212" y="1669861"/>
              <a:ext cx="2608134" cy="21399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4ED209-96B4-E174-2B08-DE9C848C5C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38AB9692-9803-DEE4-F1BB-C21FCFF82E4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45230" y="182151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8" name="Plassholder for innhold 2">
            <a:extLst>
              <a:ext uri="{FF2B5EF4-FFF2-40B4-BE49-F238E27FC236}">
                <a16:creationId xmlns:a16="http://schemas.microsoft.com/office/drawing/2014/main" id="{99C70151-19C6-D1E1-1E9E-827616F6D4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4521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39" name="Plassholder for innhold 2">
            <a:extLst>
              <a:ext uri="{FF2B5EF4-FFF2-40B4-BE49-F238E27FC236}">
                <a16:creationId xmlns:a16="http://schemas.microsoft.com/office/drawing/2014/main" id="{50F65B57-1186-D02B-5920-81C4D16A0D7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952247" y="1826886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3" name="Plassholder for innhold 2">
            <a:extLst>
              <a:ext uri="{FF2B5EF4-FFF2-40B4-BE49-F238E27FC236}">
                <a16:creationId xmlns:a16="http://schemas.microsoft.com/office/drawing/2014/main" id="{FB39C062-ACCF-24F4-453F-456F38FE072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4" name="Plassholder for innhold 2">
            <a:extLst>
              <a:ext uri="{FF2B5EF4-FFF2-40B4-BE49-F238E27FC236}">
                <a16:creationId xmlns:a16="http://schemas.microsoft.com/office/drawing/2014/main" id="{2DF7B6DE-984D-8AEB-F816-F2D84A8BE5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545230" y="406398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5" name="Plassholder for innhold 2">
            <a:extLst>
              <a:ext uri="{FF2B5EF4-FFF2-40B4-BE49-F238E27FC236}">
                <a16:creationId xmlns:a16="http://schemas.microsoft.com/office/drawing/2014/main" id="{30B5EC83-1AEA-2DE9-4CB8-77633B8D33B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24521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5C428003-D066-1CC8-CD3A-8D9150208DF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52247" y="4069358"/>
            <a:ext cx="2402941" cy="1880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658B7877-AA90-DFE3-6716-1BDDF7CA7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A11A89-9137-49E5-3A74-2D1A22BE8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16.02.2025</a:t>
            </a:fld>
            <a:endParaRPr lang="nb-NO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21BA21B4-0C6A-3BCE-D501-A16A5C96A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4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SORT 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E1EB3B-2AEC-4994-BBE7-7836D0B13CC1}" type="datetime1">
              <a:rPr lang="nb-NO" smtClean="0"/>
              <a:t>16.02.2025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E13BCEA8-15A2-A756-0192-808075264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SOR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legge til 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477A5-5B9F-4F61-9BDE-323837191970}" type="datetime1">
              <a:rPr lang="nb-NO" smtClean="0"/>
              <a:t>16.02.2025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19F84840-64C2-E3C1-4647-52F94884B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892" y="6285553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96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0B8BB5D-FE2F-4E12-BBDD-D6B994F525B3}" type="datetime1">
              <a:rPr lang="nb-NO" smtClean="0"/>
              <a:t>16.02.2025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529A4D25-61FA-67DA-4491-14852627A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3216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5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- heldekken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490FF4-A823-363E-3747-36CB66EA99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2516400" cy="410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19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F0472-E52D-4354-BD2D-92C02F6DFC72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16.02.2025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Foto- / kildekreditering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2D5E767F-C7F3-28D3-276F-229E2F6C2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5553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3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4118D-8C5F-45BA-BF28-BA9801870932}" type="datetime1">
              <a:rPr lang="nb-NO" smtClean="0"/>
              <a:t>16.02.2025</a:t>
            </a:fld>
            <a:endParaRPr lang="nb-NO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/>
              <a:t>Foto: © Navn på fotograf og bildebyrå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D93DF0C-1DCB-F1C8-0185-203A682DE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26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3143D95-B112-4BCE-955C-FDE82495A705}" type="datetime1">
              <a:rPr lang="nb-NO" smtClean="0"/>
              <a:t>16.02.2025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D9C3A291-920E-7CD7-1539-F865C3473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17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402F3A-EBE6-AED3-00EC-F5E9B37C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B5628D3-A739-4079-CE7B-F8BDC3A7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55BEA8-22B9-635B-EF14-22FA9C98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E5E7BDE-63BD-C505-5A28-AA590C26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0356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/>
              <a:t>«</a:t>
            </a:r>
            <a:r>
              <a:rPr lang="nb-NO"/>
              <a:t>Klikk for sette </a:t>
            </a:r>
            <a:br>
              <a:rPr lang="nb-NO"/>
            </a:br>
            <a:r>
              <a:rPr lang="nb-NO"/>
              <a:t>inn et sitat. Husk anførselstegn!</a:t>
            </a:r>
            <a:r>
              <a:rPr lang="nb-NO" sz="5400"/>
              <a:t>»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64B8CB4-CD9A-4AF9-A97B-873FA8E6BEBF}" type="datetime1">
              <a:rPr lang="nb-NO" smtClean="0"/>
              <a:t>16.02.2025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28000" y="6318000"/>
            <a:ext cx="626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624EA71A-01F5-9BF5-93DE-4D3928160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9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 si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4FED953-F22F-4FD0-8459-A4146EFEE47C}" type="datetime1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28000" y="6318000"/>
            <a:ext cx="626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E7F9787B-093C-0BC5-7FC6-FB36A67A3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903A50A2-6D3E-A440-EC54-90EA7F9AC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2133" y="3024419"/>
            <a:ext cx="5127733" cy="8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5326" y="631948"/>
            <a:ext cx="2376487" cy="211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200" spc="20"/>
            </a:lvl1pPr>
            <a:lvl2pPr marL="107999" indent="-107999">
              <a:buFontTx/>
              <a:defRPr sz="1200" spc="20"/>
            </a:lvl2pPr>
            <a:lvl3pPr marL="134999" indent="-134999">
              <a:buFontTx/>
              <a:defRPr sz="1200" spc="20"/>
            </a:lvl3pPr>
            <a:lvl4pPr marL="180000" indent="-180000">
              <a:buFontTx/>
              <a:defRPr sz="1200" spc="20"/>
            </a:lvl4pPr>
            <a:lvl5pPr marL="215999" indent="-215999">
              <a:buFontTx/>
              <a:defRPr sz="1200" spc="20"/>
            </a:lvl5pPr>
          </a:lstStyle>
          <a:p>
            <a:r>
              <a:t>Chapter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3503614" y="1556791"/>
            <a:ext cx="6121401" cy="6771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spc="0"/>
            </a:lvl1pPr>
          </a:lstStyle>
          <a:p>
            <a:r>
              <a:t>Here you can write a summary paragraph or list some important agenda points</a:t>
            </a:r>
          </a:p>
        </p:txBody>
      </p:sp>
      <p:sp>
        <p:nvSpPr>
          <p:cNvPr id="51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3503612" y="548679"/>
            <a:ext cx="6121401" cy="47397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FontTx/>
              <a:buNone/>
              <a:defRPr spc="0"/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67207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5D15956-F4F2-5B49-9AF5-C175E05B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103031F-B456-4BD8-7649-CDF68356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8667A0-C6AC-1307-72CA-14503A64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59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AFB623-1E15-4EAC-4B52-EEE3DE45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A5E4D8-20A4-D081-B1E9-17A18A8E8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0F2B4F-B4BF-6549-6AD7-2DFF97514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315E78-EDF6-14F9-5224-D8A6CEBA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3B5FA0-31C9-EE47-393A-416170B0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393204A-4636-E19C-7810-7F066DE8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813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1BF08-BB44-3F66-5C5C-298B0697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1801348-C411-87F2-DD5B-A9D8A1D3AC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0603E2-F1A0-44B8-F043-DF02F3901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980039B-CB15-2062-E3B0-790FD836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9E4ECC3-1FB0-E11F-5133-7B015395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0500FF7-BB1F-2227-7569-41F256B7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89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559D115-5EDF-0F0D-B592-1F7020AD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97201A-F971-ED20-6E2C-0F17B9AB6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43E68F-3A3B-0B1B-40BA-7267FD6FC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2DA764-65C5-4C60-ACD7-C012FC336254}" type="datetimeFigureOut">
              <a:rPr lang="nb-NO" smtClean="0"/>
              <a:t>16.02.2025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D7B95E-ADB0-BF29-9485-33C3F4A42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925316-37FD-7843-73BC-DB1404A7A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C6A3AC-FD5A-4467-849C-1A8B2111B0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171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xx.xx.2024</a:t>
            </a:r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AAC06D-D6A6-092C-8C61-40D261795D58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360000" y="6282000"/>
            <a:ext cx="25146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3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www.igf2025.n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sdgs.un.org/goal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ublicadministration.un.org/wsis10/WSIS-Action-Lines-and-Facilitators" TargetMode="External"/><Relationship Id="rId5" Type="http://schemas.openxmlformats.org/officeDocument/2006/relationships/hyperlink" Target="https://www.un.org/global-digital-compact/sites/default/files/2024-09/Global%20Digital%20Compact%20-%20English_0.pdf" TargetMode="Externa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4EA3AB-E9F2-394A-5EF1-D05F67238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A41BDC3-8968-A8B4-E18C-BB177C71A4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D5C8273-B00E-B6CD-64E1-85949DB7D8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FD9D8C4-E427-6589-873C-A79066CC5BC0}"/>
              </a:ext>
            </a:extLst>
          </p:cNvPr>
          <p:cNvSpPr txBox="1"/>
          <p:nvPr/>
        </p:nvSpPr>
        <p:spPr>
          <a:xfrm>
            <a:off x="95250" y="3685937"/>
            <a:ext cx="30918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3200" b="1" dirty="0">
              <a:solidFill>
                <a:schemeClr val="bg1"/>
              </a:solidFill>
            </a:endParaRP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ICANN</a:t>
            </a:r>
          </a:p>
          <a:p>
            <a:pPr algn="ctr"/>
            <a:r>
              <a:rPr lang="nb-NO" sz="2800" dirty="0" err="1">
                <a:solidFill>
                  <a:schemeClr val="bg1"/>
                </a:solidFill>
              </a:rPr>
              <a:t>Webinar</a:t>
            </a:r>
            <a:endParaRPr lang="nb-NO" sz="2800" dirty="0">
              <a:solidFill>
                <a:schemeClr val="bg1"/>
              </a:solidFill>
            </a:endParaRPr>
          </a:p>
          <a:p>
            <a:pPr algn="ctr"/>
            <a:endParaRPr lang="nb-NO" sz="2800" dirty="0">
              <a:solidFill>
                <a:schemeClr val="bg1"/>
              </a:solidFill>
            </a:endParaRPr>
          </a:p>
          <a:p>
            <a:pPr algn="ctr"/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17 </a:t>
            </a:r>
            <a:r>
              <a:rPr lang="nb-NO" dirty="0" err="1">
                <a:solidFill>
                  <a:schemeClr val="bg1">
                    <a:lumMod val="75000"/>
                  </a:schemeClr>
                </a:solidFill>
              </a:rPr>
              <a:t>February</a:t>
            </a:r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 2025</a:t>
            </a:r>
          </a:p>
          <a:p>
            <a:endParaRPr lang="nb-NO" sz="2800" dirty="0">
              <a:solidFill>
                <a:schemeClr val="bg1"/>
              </a:solidFill>
            </a:endParaRPr>
          </a:p>
          <a:p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8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0A956B-EAAA-1663-A953-D2E60B54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1A225B4-F86E-9E05-ADD8-EC9CEDD9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2A57D97-C121-4101-A44F-E581E354E132}"/>
              </a:ext>
            </a:extLst>
          </p:cNvPr>
          <p:cNvSpPr txBox="1"/>
          <p:nvPr/>
        </p:nvSpPr>
        <p:spPr>
          <a:xfrm>
            <a:off x="613342" y="358234"/>
            <a:ext cx="1121889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83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Oslo and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83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Lillestrøm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830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0006825-91F1-623E-32DA-2B0A47E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pic>
        <p:nvPicPr>
          <p:cNvPr id="9" name="Bilde 8" descr="Et bilde som inneholder tekst, skjermbilde, kart&#10;&#10;KI-generert innhold kan være feil.">
            <a:extLst>
              <a:ext uri="{FF2B5EF4-FFF2-40B4-BE49-F238E27FC236}">
                <a16:creationId xmlns:a16="http://schemas.microsoft.com/office/drawing/2014/main" id="{2C261201-2CD3-6775-97FD-9897944B5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24" y="0"/>
            <a:ext cx="5400376" cy="685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DC4F89-45C7-0C4C-71BF-0B2AEB0DC313}"/>
              </a:ext>
            </a:extLst>
          </p:cNvPr>
          <p:cNvSpPr txBox="1"/>
          <p:nvPr/>
        </p:nvSpPr>
        <p:spPr>
          <a:xfrm>
            <a:off x="447411" y="1794840"/>
            <a:ext cx="152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OSLO AIRPORT </a:t>
            </a:r>
          </a:p>
        </p:txBody>
      </p:sp>
      <p:sp>
        <p:nvSpPr>
          <p:cNvPr id="11" name="TekstSylinder 12">
            <a:extLst>
              <a:ext uri="{FF2B5EF4-FFF2-40B4-BE49-F238E27FC236}">
                <a16:creationId xmlns:a16="http://schemas.microsoft.com/office/drawing/2014/main" id="{F93C7045-F3C4-B719-DBAE-6E31097F03D6}"/>
              </a:ext>
            </a:extLst>
          </p:cNvPr>
          <p:cNvSpPr txBox="1"/>
          <p:nvPr/>
        </p:nvSpPr>
        <p:spPr>
          <a:xfrm>
            <a:off x="4872496" y="1801075"/>
            <a:ext cx="1639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OSLO CENTRAL </a:t>
            </a:r>
          </a:p>
        </p:txBody>
      </p:sp>
      <p:sp>
        <p:nvSpPr>
          <p:cNvPr id="12" name="TekstSylinder 15">
            <a:extLst>
              <a:ext uri="{FF2B5EF4-FFF2-40B4-BE49-F238E27FC236}">
                <a16:creationId xmlns:a16="http://schemas.microsoft.com/office/drawing/2014/main" id="{C52DE6E4-680D-DE64-3C2F-FFB8605B5AC3}"/>
              </a:ext>
            </a:extLst>
          </p:cNvPr>
          <p:cNvSpPr txBox="1"/>
          <p:nvPr/>
        </p:nvSpPr>
        <p:spPr>
          <a:xfrm>
            <a:off x="2423148" y="1785642"/>
            <a:ext cx="2152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LILLESTRØM ST.</a:t>
            </a:r>
          </a:p>
          <a:p>
            <a:pPr algn="ctr"/>
            <a:r>
              <a:rPr lang="nb-NO" sz="1200" i="1" dirty="0"/>
              <a:t>NOVA SPEKTRUM</a:t>
            </a:r>
          </a:p>
          <a:p>
            <a:pPr algn="ctr"/>
            <a:r>
              <a:rPr lang="nb-NO" sz="1200" i="1" dirty="0"/>
              <a:t>THON HOTEL AREMA</a:t>
            </a:r>
          </a:p>
        </p:txBody>
      </p:sp>
      <p:cxnSp>
        <p:nvCxnSpPr>
          <p:cNvPr id="13" name="Rett linje 6">
            <a:extLst>
              <a:ext uri="{FF2B5EF4-FFF2-40B4-BE49-F238E27FC236}">
                <a16:creationId xmlns:a16="http://schemas.microsoft.com/office/drawing/2014/main" id="{3A272A61-4867-2F37-A3E3-F04F9810FD50}"/>
              </a:ext>
            </a:extLst>
          </p:cNvPr>
          <p:cNvCxnSpPr>
            <a:cxnSpLocks/>
          </p:cNvCxnSpPr>
          <p:nvPr/>
        </p:nvCxnSpPr>
        <p:spPr>
          <a:xfrm>
            <a:off x="1512051" y="3600673"/>
            <a:ext cx="45844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8">
            <a:extLst>
              <a:ext uri="{FF2B5EF4-FFF2-40B4-BE49-F238E27FC236}">
                <a16:creationId xmlns:a16="http://schemas.microsoft.com/office/drawing/2014/main" id="{BD2EABC1-39EC-D1C6-2242-95BA5614D2CA}"/>
              </a:ext>
            </a:extLst>
          </p:cNvPr>
          <p:cNvSpPr/>
          <p:nvPr/>
        </p:nvSpPr>
        <p:spPr>
          <a:xfrm>
            <a:off x="1266245" y="3477770"/>
            <a:ext cx="245806" cy="2458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0">
            <a:extLst>
              <a:ext uri="{FF2B5EF4-FFF2-40B4-BE49-F238E27FC236}">
                <a16:creationId xmlns:a16="http://schemas.microsoft.com/office/drawing/2014/main" id="{5930FB00-6BAD-D7DD-E9BA-F172B99F69B4}"/>
              </a:ext>
            </a:extLst>
          </p:cNvPr>
          <p:cNvSpPr/>
          <p:nvPr/>
        </p:nvSpPr>
        <p:spPr>
          <a:xfrm>
            <a:off x="5973565" y="3496381"/>
            <a:ext cx="245806" cy="2458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4">
            <a:extLst>
              <a:ext uri="{FF2B5EF4-FFF2-40B4-BE49-F238E27FC236}">
                <a16:creationId xmlns:a16="http://schemas.microsoft.com/office/drawing/2014/main" id="{7B2322D6-A575-28D0-B48F-BE82ACB79A97}"/>
              </a:ext>
            </a:extLst>
          </p:cNvPr>
          <p:cNvSpPr/>
          <p:nvPr/>
        </p:nvSpPr>
        <p:spPr>
          <a:xfrm>
            <a:off x="3483813" y="3477770"/>
            <a:ext cx="245806" cy="2458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Picture 4" descr="Train white color icon Royalty Free Vector Image">
            <a:extLst>
              <a:ext uri="{FF2B5EF4-FFF2-40B4-BE49-F238E27FC236}">
                <a16:creationId xmlns:a16="http://schemas.microsoft.com/office/drawing/2014/main" id="{F1E4518C-5A66-C1C3-936C-A4485309B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12482"/>
          <a:stretch/>
        </p:blipFill>
        <p:spPr bwMode="auto">
          <a:xfrm>
            <a:off x="219650" y="3375839"/>
            <a:ext cx="639862" cy="55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803820B4-2B57-0B8E-227A-07247C4771CA}"/>
              </a:ext>
            </a:extLst>
          </p:cNvPr>
          <p:cNvCxnSpPr>
            <a:cxnSpLocks/>
          </p:cNvCxnSpPr>
          <p:nvPr/>
        </p:nvCxnSpPr>
        <p:spPr>
          <a:xfrm>
            <a:off x="1295902" y="5793333"/>
            <a:ext cx="48302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A6DB41F-DEF1-544C-2EEE-D8129F3C6A2A}"/>
              </a:ext>
            </a:extLst>
          </p:cNvPr>
          <p:cNvSpPr/>
          <p:nvPr/>
        </p:nvSpPr>
        <p:spPr>
          <a:xfrm>
            <a:off x="1172999" y="5670430"/>
            <a:ext cx="245806" cy="2458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22DFAF6-2B2E-CFF7-BEDF-5B8D671FA404}"/>
              </a:ext>
            </a:extLst>
          </p:cNvPr>
          <p:cNvSpPr/>
          <p:nvPr/>
        </p:nvSpPr>
        <p:spPr>
          <a:xfrm>
            <a:off x="6003222" y="5689041"/>
            <a:ext cx="245806" cy="2458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2A06949-5891-F012-F1D0-332899D12D33}"/>
              </a:ext>
            </a:extLst>
          </p:cNvPr>
          <p:cNvSpPr/>
          <p:nvPr/>
        </p:nvSpPr>
        <p:spPr>
          <a:xfrm>
            <a:off x="3513261" y="5670430"/>
            <a:ext cx="245806" cy="2458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85AA8065-B8E7-E347-6AF7-B857866C93E7}"/>
              </a:ext>
            </a:extLst>
          </p:cNvPr>
          <p:cNvSpPr txBox="1"/>
          <p:nvPr/>
        </p:nvSpPr>
        <p:spPr>
          <a:xfrm>
            <a:off x="2089310" y="5462370"/>
            <a:ext cx="822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/>
              <a:t>23min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4D0E67AB-2311-AC10-E9DE-D0522E0940CC}"/>
              </a:ext>
            </a:extLst>
          </p:cNvPr>
          <p:cNvSpPr txBox="1"/>
          <p:nvPr/>
        </p:nvSpPr>
        <p:spPr>
          <a:xfrm>
            <a:off x="4538146" y="5462370"/>
            <a:ext cx="626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 dirty="0"/>
              <a:t>29min</a:t>
            </a:r>
          </a:p>
        </p:txBody>
      </p:sp>
      <p:pic>
        <p:nvPicPr>
          <p:cNvPr id="24" name="Picture 10" descr="Taxi icon taxicab symbol flat Royalty Free Vector Image">
            <a:extLst>
              <a:ext uri="{FF2B5EF4-FFF2-40B4-BE49-F238E27FC236}">
                <a16:creationId xmlns:a16="http://schemas.microsoft.com/office/drawing/2014/main" id="{831A90EF-741C-FD08-D3F3-C58D09073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30328" r="7768" b="17971"/>
          <a:stretch/>
        </p:blipFill>
        <p:spPr bwMode="auto">
          <a:xfrm>
            <a:off x="219650" y="5362341"/>
            <a:ext cx="645919" cy="430992"/>
          </a:xfrm>
          <a:prstGeom prst="rect">
            <a:avLst/>
          </a:prstGeom>
          <a:noFill/>
        </p:spPr>
      </p:pic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7CB06862-4CC3-425C-D59D-B20FB9E04EA9}"/>
              </a:ext>
            </a:extLst>
          </p:cNvPr>
          <p:cNvCxnSpPr>
            <a:cxnSpLocks/>
          </p:cNvCxnSpPr>
          <p:nvPr/>
        </p:nvCxnSpPr>
        <p:spPr>
          <a:xfrm>
            <a:off x="1295902" y="5293198"/>
            <a:ext cx="4830223" cy="0"/>
          </a:xfrm>
          <a:prstGeom prst="line">
            <a:avLst/>
          </a:prstGeom>
          <a:ln cap="sq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8BF5DE3C-2E47-7EFD-833B-82551781DBA4}"/>
              </a:ext>
            </a:extLst>
          </p:cNvPr>
          <p:cNvSpPr txBox="1"/>
          <p:nvPr/>
        </p:nvSpPr>
        <p:spPr>
          <a:xfrm>
            <a:off x="3185307" y="5007391"/>
            <a:ext cx="822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/>
              <a:t>42min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E9768DE-C252-7BB3-1A91-30BD39F61532}"/>
              </a:ext>
            </a:extLst>
          </p:cNvPr>
          <p:cNvSpPr txBox="1"/>
          <p:nvPr/>
        </p:nvSpPr>
        <p:spPr>
          <a:xfrm>
            <a:off x="4440159" y="3300697"/>
            <a:ext cx="822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/>
              <a:t>10min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EFD07A3B-1709-6FA7-2371-FF86560A1AF9}"/>
              </a:ext>
            </a:extLst>
          </p:cNvPr>
          <p:cNvSpPr txBox="1"/>
          <p:nvPr/>
        </p:nvSpPr>
        <p:spPr>
          <a:xfrm>
            <a:off x="2184486" y="3257327"/>
            <a:ext cx="626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/>
              <a:t>12min</a:t>
            </a:r>
          </a:p>
        </p:txBody>
      </p: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8D036288-06D9-4A7B-4365-C5C0ED6168C4}"/>
              </a:ext>
            </a:extLst>
          </p:cNvPr>
          <p:cNvCxnSpPr>
            <a:cxnSpLocks/>
          </p:cNvCxnSpPr>
          <p:nvPr/>
        </p:nvCxnSpPr>
        <p:spPr>
          <a:xfrm>
            <a:off x="1405236" y="3990718"/>
            <a:ext cx="4707661" cy="0"/>
          </a:xfrm>
          <a:prstGeom prst="line">
            <a:avLst/>
          </a:prstGeom>
          <a:ln cap="sq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60207CFB-5F27-8A2A-7D0E-74EC05E763E8}"/>
              </a:ext>
            </a:extLst>
          </p:cNvPr>
          <p:cNvSpPr txBox="1"/>
          <p:nvPr/>
        </p:nvSpPr>
        <p:spPr>
          <a:xfrm>
            <a:off x="3185307" y="4040420"/>
            <a:ext cx="822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/>
              <a:t>19min </a:t>
            </a:r>
          </a:p>
        </p:txBody>
      </p:sp>
    </p:spTree>
    <p:extLst>
      <p:ext uri="{BB962C8B-B14F-4D97-AF65-F5344CB8AC3E}">
        <p14:creationId xmlns:p14="http://schemas.microsoft.com/office/powerpoint/2010/main" val="22015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0A956B-EAAA-1663-A953-D2E60B54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1A225B4-F86E-9E05-ADD8-EC9CEDD9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B0006825-91F1-623E-32DA-2B0A47ECC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3112D8A-7EB7-EFF2-8E77-51BA0FA8A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912" y="225933"/>
            <a:ext cx="8801101" cy="5867400"/>
          </a:xfrm>
          <a:prstGeom prst="rect">
            <a:avLst/>
          </a:prstGeom>
        </p:spPr>
      </p:pic>
      <p:sp>
        <p:nvSpPr>
          <p:cNvPr id="2" name="Pil: ned 1">
            <a:extLst>
              <a:ext uri="{FF2B5EF4-FFF2-40B4-BE49-F238E27FC236}">
                <a16:creationId xmlns:a16="http://schemas.microsoft.com/office/drawing/2014/main" id="{B3161C58-3C8E-3EAB-C944-821CEBE6C756}"/>
              </a:ext>
            </a:extLst>
          </p:cNvPr>
          <p:cNvSpPr/>
          <p:nvPr/>
        </p:nvSpPr>
        <p:spPr>
          <a:xfrm>
            <a:off x="1857912" y="2181225"/>
            <a:ext cx="484632" cy="978408"/>
          </a:xfrm>
          <a:prstGeom prst="downArrow">
            <a:avLst/>
          </a:prstGeom>
          <a:solidFill>
            <a:srgbClr val="E782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1A7F892-AF0C-5BAD-FEBF-9A637B22E17A}"/>
              </a:ext>
            </a:extLst>
          </p:cNvPr>
          <p:cNvSpPr txBox="1"/>
          <p:nvPr/>
        </p:nvSpPr>
        <p:spPr>
          <a:xfrm>
            <a:off x="569841" y="2239618"/>
            <a:ext cx="115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E782A9"/>
                </a:solidFill>
              </a:rPr>
              <a:t>Railway </a:t>
            </a:r>
            <a:r>
              <a:rPr lang="nb-NO" dirty="0" err="1">
                <a:solidFill>
                  <a:srgbClr val="E782A9"/>
                </a:solidFill>
              </a:rPr>
              <a:t>station</a:t>
            </a:r>
            <a:endParaRPr lang="nb-NO" dirty="0">
              <a:solidFill>
                <a:srgbClr val="E782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2F11A-BF53-C512-4A86-77F67DEED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A85B35-A8D0-23B9-3BF4-26A5B5F5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AB58AB60-0A4A-3B4C-F86E-AE344D439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ED5F3-59F9-43E0-C6D6-93E034869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9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DBD204-34E7-2719-60E5-ECACF4244315}"/>
              </a:ext>
            </a:extLst>
          </p:cNvPr>
          <p:cNvSpPr txBox="1"/>
          <p:nvPr/>
        </p:nvSpPr>
        <p:spPr>
          <a:xfrm>
            <a:off x="1037230" y="5097438"/>
            <a:ext cx="21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www.igf2025.no</a:t>
            </a:r>
          </a:p>
        </p:txBody>
      </p:sp>
    </p:spTree>
    <p:extLst>
      <p:ext uri="{BB962C8B-B14F-4D97-AF65-F5344CB8AC3E}">
        <p14:creationId xmlns:p14="http://schemas.microsoft.com/office/powerpoint/2010/main" val="32439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487EB-86D3-2175-6996-A13B4F4A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99B481-6A76-1FE2-2E06-1F2FE360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649A04C-327D-4CCA-13EE-B0886CDE81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89CD267C-758F-053C-7253-0CBF7F4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B657E-E00C-6F3C-927D-0861C0ECAE6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7" y="0"/>
            <a:ext cx="12023466" cy="740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9C4B72-0B2D-D792-D387-905E22C819CE}"/>
              </a:ext>
            </a:extLst>
          </p:cNvPr>
          <p:cNvSpPr txBox="1"/>
          <p:nvPr/>
        </p:nvSpPr>
        <p:spPr>
          <a:xfrm>
            <a:off x="4374108" y="191068"/>
            <a:ext cx="21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www.igf2025.no</a:t>
            </a:r>
          </a:p>
        </p:txBody>
      </p:sp>
    </p:spTree>
    <p:extLst>
      <p:ext uri="{BB962C8B-B14F-4D97-AF65-F5344CB8AC3E}">
        <p14:creationId xmlns:p14="http://schemas.microsoft.com/office/powerpoint/2010/main" val="25892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BFC86-0C74-2F5B-9A24-F0F6361E7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8713200-724B-AF0A-8E36-29C1904A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F6D684-F6E0-D72E-B0D1-852123FE16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D7CC401-3218-FFD9-823D-86E09915B8EB}"/>
              </a:ext>
            </a:extLst>
          </p:cNvPr>
          <p:cNvSpPr txBox="1"/>
          <p:nvPr/>
        </p:nvSpPr>
        <p:spPr>
          <a:xfrm>
            <a:off x="613342" y="358234"/>
            <a:ext cx="1121889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83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Accommodation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F42774B3-37A6-B4AA-6057-75940B39D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pic>
        <p:nvPicPr>
          <p:cNvPr id="3" name="Picture Placeholder 7" descr="A couple of beekeepers working on a rooftop&#10;&#10;Description automatically generated">
            <a:extLst>
              <a:ext uri="{FF2B5EF4-FFF2-40B4-BE49-F238E27FC236}">
                <a16:creationId xmlns:a16="http://schemas.microsoft.com/office/drawing/2014/main" id="{307A6CCB-F3CA-C790-AE87-68BAA389B4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729" r="23729"/>
          <a:stretch>
            <a:fillRect/>
          </a:stretch>
        </p:blipFill>
        <p:spPr>
          <a:xfrm>
            <a:off x="6784975" y="0"/>
            <a:ext cx="5407025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7C58044-EEEF-C90E-66AB-4BE587D6243A}"/>
              </a:ext>
            </a:extLst>
          </p:cNvPr>
          <p:cNvSpPr txBox="1"/>
          <p:nvPr/>
        </p:nvSpPr>
        <p:spPr>
          <a:xfrm>
            <a:off x="289651" y="1301243"/>
            <a:ext cx="62340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</a:rPr>
              <a:t>Multiple hotel groups known for their solid sustainability policies are well-represented in Oslo. </a:t>
            </a:r>
            <a:br>
              <a:rPr lang="en-GB" sz="1800" b="0" i="0" dirty="0">
                <a:effectLst/>
              </a:rPr>
            </a:br>
            <a:endParaRPr lang="en-GB" sz="1800" b="0" i="0" dirty="0">
              <a:effectLst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800" i="0" dirty="0">
                <a:effectLst/>
              </a:rPr>
              <a:t>In total, 95% of Oslo’s hotels are eco-labelled or certified.</a:t>
            </a:r>
            <a:br>
              <a:rPr lang="en-GB" sz="1800" i="0" dirty="0">
                <a:effectLst/>
              </a:rPr>
            </a:b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IGF Norway 2025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discounted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rates at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Oslo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host country website.</a:t>
            </a:r>
            <a:b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range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accommodation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from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budget-friendly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-end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‍Room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reservations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lang="nb-NO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valid </a:t>
            </a:r>
            <a:r>
              <a:rPr lang="nb-NO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nb-NO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nb-NO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nb-NO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nb-NO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www.igf2025.no</a:t>
            </a:r>
            <a:r>
              <a:rPr lang="nb-NO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endParaRPr lang="en-GB" sz="1800" b="0" i="0" dirty="0">
              <a:effectLst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8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O" sz="1800" dirty="0"/>
          </a:p>
        </p:txBody>
      </p:sp>
    </p:spTree>
    <p:extLst>
      <p:ext uri="{BB962C8B-B14F-4D97-AF65-F5344CB8AC3E}">
        <p14:creationId xmlns:p14="http://schemas.microsoft.com/office/powerpoint/2010/main" val="9775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0A956B-EAAA-1663-A953-D2E60B54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1A225B4-F86E-9E05-ADD8-EC9CEDD9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2A57D97-C121-4101-A44F-E581E354E132}"/>
              </a:ext>
            </a:extLst>
          </p:cNvPr>
          <p:cNvSpPr txBox="1"/>
          <p:nvPr/>
        </p:nvSpPr>
        <p:spPr>
          <a:xfrm>
            <a:off x="613342" y="358234"/>
            <a:ext cx="1121889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000830"/>
                </a:solidFill>
                <a:latin typeface=""/>
              </a:rPr>
              <a:t>Roadmap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830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0006825-91F1-623E-32DA-2B0A47ECC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76CF9920-7F5F-A009-B887-3E7EF476CAA5}"/>
              </a:ext>
            </a:extLst>
          </p:cNvPr>
          <p:cNvSpPr/>
          <p:nvPr/>
        </p:nvSpPr>
        <p:spPr>
          <a:xfrm>
            <a:off x="1009650" y="1476487"/>
            <a:ext cx="2333625" cy="1095375"/>
          </a:xfrm>
          <a:prstGeom prst="roundRect">
            <a:avLst/>
          </a:prstGeom>
          <a:solidFill>
            <a:srgbClr val="00205B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6DAE7"/>
                </a:solidFill>
              </a:rPr>
              <a:t>12 </a:t>
            </a:r>
            <a:r>
              <a:rPr lang="nb-NO" dirty="0" err="1">
                <a:solidFill>
                  <a:srgbClr val="C6DAE7"/>
                </a:solidFill>
              </a:rPr>
              <a:t>Feb</a:t>
            </a:r>
            <a:r>
              <a:rPr lang="nb-NO" dirty="0">
                <a:solidFill>
                  <a:srgbClr val="C6DAE7"/>
                </a:solidFill>
              </a:rPr>
              <a:t>: Call for </a:t>
            </a:r>
            <a:r>
              <a:rPr lang="nb-NO" dirty="0" err="1">
                <a:solidFill>
                  <a:srgbClr val="C6DAE7"/>
                </a:solidFill>
              </a:rPr>
              <a:t>Session</a:t>
            </a:r>
            <a:r>
              <a:rPr lang="nb-NO" dirty="0">
                <a:solidFill>
                  <a:srgbClr val="C6DAE7"/>
                </a:solidFill>
              </a:rPr>
              <a:t> </a:t>
            </a:r>
            <a:r>
              <a:rPr lang="nb-NO" dirty="0" err="1">
                <a:solidFill>
                  <a:srgbClr val="C6DAE7"/>
                </a:solidFill>
              </a:rPr>
              <a:t>Proposals</a:t>
            </a:r>
            <a:endParaRPr lang="nb-NO" dirty="0">
              <a:solidFill>
                <a:srgbClr val="C6DAE7"/>
              </a:solidFill>
            </a:endParaRPr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CEA3BE48-76EC-F411-6823-874865C40EA0}"/>
              </a:ext>
            </a:extLst>
          </p:cNvPr>
          <p:cNvSpPr/>
          <p:nvPr/>
        </p:nvSpPr>
        <p:spPr>
          <a:xfrm>
            <a:off x="4566417" y="1476486"/>
            <a:ext cx="2333625" cy="1095375"/>
          </a:xfrm>
          <a:prstGeom prst="roundRect">
            <a:avLst/>
          </a:prstGeom>
          <a:solidFill>
            <a:srgbClr val="00205B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6DAE7"/>
                </a:solidFill>
              </a:rPr>
              <a:t>20 </a:t>
            </a:r>
            <a:r>
              <a:rPr lang="nb-NO" dirty="0" err="1">
                <a:solidFill>
                  <a:srgbClr val="C6DAE7"/>
                </a:solidFill>
              </a:rPr>
              <a:t>Feb</a:t>
            </a:r>
            <a:r>
              <a:rPr lang="nb-NO" dirty="0">
                <a:solidFill>
                  <a:srgbClr val="C6DAE7"/>
                </a:solidFill>
              </a:rPr>
              <a:t>: </a:t>
            </a:r>
            <a:r>
              <a:rPr lang="nb-NO" dirty="0" err="1">
                <a:solidFill>
                  <a:srgbClr val="C6DAE7"/>
                </a:solidFill>
              </a:rPr>
              <a:t>Launch</a:t>
            </a:r>
            <a:r>
              <a:rPr lang="nb-NO" dirty="0">
                <a:solidFill>
                  <a:srgbClr val="C6DAE7"/>
                </a:solidFill>
              </a:rPr>
              <a:t> IGF 2025 </a:t>
            </a:r>
            <a:r>
              <a:rPr lang="nb-NO" dirty="0" err="1">
                <a:solidFill>
                  <a:srgbClr val="C6DAE7"/>
                </a:solidFill>
              </a:rPr>
              <a:t>Registration</a:t>
            </a:r>
            <a:endParaRPr lang="nb-NO" dirty="0">
              <a:solidFill>
                <a:srgbClr val="C6DAE7"/>
              </a:solidFill>
            </a:endParaRP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3563FDD0-617E-A031-D5F8-F19CE89A9D51}"/>
              </a:ext>
            </a:extLst>
          </p:cNvPr>
          <p:cNvSpPr/>
          <p:nvPr/>
        </p:nvSpPr>
        <p:spPr>
          <a:xfrm>
            <a:off x="8123185" y="1476487"/>
            <a:ext cx="2333625" cy="1095375"/>
          </a:xfrm>
          <a:prstGeom prst="roundRect">
            <a:avLst/>
          </a:prstGeom>
          <a:solidFill>
            <a:srgbClr val="00205B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rgbClr val="C6DAE7"/>
                </a:solidFill>
              </a:rPr>
              <a:t>March</a:t>
            </a:r>
            <a:r>
              <a:rPr lang="nb-NO" dirty="0">
                <a:solidFill>
                  <a:srgbClr val="C6DAE7"/>
                </a:solidFill>
              </a:rPr>
              <a:t>-April: </a:t>
            </a:r>
            <a:r>
              <a:rPr lang="nb-NO" dirty="0" err="1">
                <a:solidFill>
                  <a:srgbClr val="C6DAE7"/>
                </a:solidFill>
              </a:rPr>
              <a:t>Session</a:t>
            </a:r>
            <a:r>
              <a:rPr lang="nb-NO" dirty="0">
                <a:solidFill>
                  <a:srgbClr val="C6DAE7"/>
                </a:solidFill>
              </a:rPr>
              <a:t> </a:t>
            </a:r>
            <a:r>
              <a:rPr lang="nb-NO" dirty="0" err="1">
                <a:solidFill>
                  <a:srgbClr val="C6DAE7"/>
                </a:solidFill>
              </a:rPr>
              <a:t>Evalution</a:t>
            </a:r>
            <a:endParaRPr lang="nb-NO" dirty="0">
              <a:solidFill>
                <a:srgbClr val="C6DAE7"/>
              </a:solidFill>
            </a:endParaRP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289D73C7-9DF9-0946-853B-D2B6EC24B67E}"/>
              </a:ext>
            </a:extLst>
          </p:cNvPr>
          <p:cNvSpPr/>
          <p:nvPr/>
        </p:nvSpPr>
        <p:spPr>
          <a:xfrm>
            <a:off x="8123185" y="3224118"/>
            <a:ext cx="2333625" cy="1095375"/>
          </a:xfrm>
          <a:prstGeom prst="roundRect">
            <a:avLst/>
          </a:prstGeom>
          <a:solidFill>
            <a:srgbClr val="00205B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6DAE7"/>
                </a:solidFill>
              </a:rPr>
              <a:t>April: Second Open </a:t>
            </a:r>
            <a:r>
              <a:rPr lang="nb-NO" dirty="0" err="1">
                <a:solidFill>
                  <a:srgbClr val="C6DAE7"/>
                </a:solidFill>
              </a:rPr>
              <a:t>Consultation</a:t>
            </a:r>
            <a:endParaRPr lang="nb-NO" dirty="0">
              <a:solidFill>
                <a:srgbClr val="C6DAE7"/>
              </a:solidFill>
            </a:endParaRP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AA91E149-7324-FA65-8555-4A64868F477E}"/>
              </a:ext>
            </a:extLst>
          </p:cNvPr>
          <p:cNvSpPr/>
          <p:nvPr/>
        </p:nvSpPr>
        <p:spPr>
          <a:xfrm>
            <a:off x="4566417" y="3352816"/>
            <a:ext cx="2333625" cy="1095375"/>
          </a:xfrm>
          <a:prstGeom prst="roundRect">
            <a:avLst/>
          </a:prstGeom>
          <a:solidFill>
            <a:srgbClr val="00205B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6DAE7"/>
                </a:solidFill>
              </a:rPr>
              <a:t>April: Draft IGF 2025 Schedule and </a:t>
            </a:r>
            <a:r>
              <a:rPr lang="nb-NO" dirty="0" err="1">
                <a:solidFill>
                  <a:srgbClr val="C6DAE7"/>
                </a:solidFill>
              </a:rPr>
              <a:t>Village</a:t>
            </a:r>
            <a:r>
              <a:rPr lang="nb-NO" dirty="0">
                <a:solidFill>
                  <a:srgbClr val="C6DAE7"/>
                </a:solidFill>
              </a:rPr>
              <a:t> Plan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0AD2102C-0A68-7962-34B1-34DA4D28D259}"/>
              </a:ext>
            </a:extLst>
          </p:cNvPr>
          <p:cNvSpPr/>
          <p:nvPr/>
        </p:nvSpPr>
        <p:spPr>
          <a:xfrm>
            <a:off x="1018548" y="3352817"/>
            <a:ext cx="2333625" cy="1095375"/>
          </a:xfrm>
          <a:prstGeom prst="roundRect">
            <a:avLst/>
          </a:prstGeom>
          <a:solidFill>
            <a:srgbClr val="00205B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6DAE7"/>
                </a:solidFill>
              </a:rPr>
              <a:t>May: Bilateral Meeting </a:t>
            </a:r>
            <a:r>
              <a:rPr lang="nb-NO" dirty="0" err="1">
                <a:solidFill>
                  <a:srgbClr val="C6DAE7"/>
                </a:solidFill>
              </a:rPr>
              <a:t>Request</a:t>
            </a:r>
            <a:r>
              <a:rPr lang="nb-NO" dirty="0">
                <a:solidFill>
                  <a:srgbClr val="C6DAE7"/>
                </a:solidFill>
              </a:rPr>
              <a:t> System</a:t>
            </a:r>
          </a:p>
        </p:txBody>
      </p:sp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1288328B-CA46-C275-C117-DDE8BA052BCE}"/>
              </a:ext>
            </a:extLst>
          </p:cNvPr>
          <p:cNvSpPr/>
          <p:nvPr/>
        </p:nvSpPr>
        <p:spPr>
          <a:xfrm>
            <a:off x="4566417" y="4971749"/>
            <a:ext cx="4463284" cy="1095375"/>
          </a:xfrm>
          <a:prstGeom prst="roundRect">
            <a:avLst/>
          </a:prstGeom>
          <a:solidFill>
            <a:srgbClr val="E782A9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05B"/>
                </a:solidFill>
              </a:rPr>
              <a:t>23-27 June: IGF 20th </a:t>
            </a:r>
            <a:r>
              <a:rPr lang="nb-NO" dirty="0" err="1">
                <a:solidFill>
                  <a:srgbClr val="00205B"/>
                </a:solidFill>
              </a:rPr>
              <a:t>Annual</a:t>
            </a:r>
            <a:r>
              <a:rPr lang="nb-NO" dirty="0">
                <a:solidFill>
                  <a:srgbClr val="00205B"/>
                </a:solidFill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6375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5C0E-FD44-6D93-A2AA-364B0AAEB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9C2662-404E-1220-C3A6-7E437964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5CCAD8C-6248-D750-0D56-D44BBF8C74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75F74C0-3AAE-26A1-C15A-FEB0F1A6FED8}"/>
              </a:ext>
            </a:extLst>
          </p:cNvPr>
          <p:cNvSpPr txBox="1"/>
          <p:nvPr/>
        </p:nvSpPr>
        <p:spPr>
          <a:xfrm>
            <a:off x="613342" y="358234"/>
            <a:ext cx="1121889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nb-NO" sz="32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Building</a:t>
            </a:r>
            <a:r>
              <a:rPr lang="nb-NO" sz="32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Digital </a:t>
            </a:r>
            <a:r>
              <a:rPr lang="nb-NO" sz="32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Governance</a:t>
            </a:r>
            <a:r>
              <a:rPr lang="nb-NO" sz="32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nb-NO" sz="3200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Together</a:t>
            </a:r>
            <a:r>
              <a:rPr lang="nb-NO" sz="32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830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01EC3D6-7364-A14C-8AAF-B6043CD9C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494F6E-4888-0A38-D1FD-481B1F6E324D}"/>
              </a:ext>
            </a:extLst>
          </p:cNvPr>
          <p:cNvSpPr txBox="1"/>
          <p:nvPr/>
        </p:nvSpPr>
        <p:spPr>
          <a:xfrm>
            <a:off x="986742" y="1492486"/>
            <a:ext cx="9847162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212529"/>
                </a:solidFill>
                <a:latin typeface="Roboto" panose="02000000000000000000" pitchFamily="2" charset="0"/>
              </a:rPr>
              <a:t>1. </a:t>
            </a:r>
            <a:r>
              <a:rPr lang="en-US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[Building] Digital Trust and Resilience</a:t>
            </a:r>
            <a:endParaRPr lang="en-US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875"/>
              </a:lnSpc>
            </a:pP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5"/>
              </a:rPr>
              <a:t>GDC 3, 4, 5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6"/>
              </a:rPr>
              <a:t>WSIS C5, C9, C10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7"/>
              </a:rPr>
              <a:t>SDGs 9, 16, 12, 17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; Cybersecurity and Trust, Data Governance, Artificial intelligence, Media and Content, Rights and Freedoms [Capacity Building]</a:t>
            </a:r>
          </a:p>
          <a:p>
            <a:pPr algn="l">
              <a:lnSpc>
                <a:spcPts val="1875"/>
              </a:lnSpc>
            </a:pPr>
            <a:endParaRPr lang="en-US" i="1" dirty="0">
              <a:solidFill>
                <a:srgbClr val="212529"/>
              </a:solidFill>
              <a:latin typeface="Roboto" panose="02000000000000000000" pitchFamily="2" charset="0"/>
            </a:endParaRPr>
          </a:p>
          <a:p>
            <a:pPr algn="l"/>
            <a:r>
              <a:rPr lang="en-US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2. [Building] Sustainable and Responsible Innovation</a:t>
            </a:r>
            <a:endParaRPr lang="en-US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875"/>
              </a:lnSpc>
            </a:pPr>
            <a:r>
              <a:rPr lang="en-US" b="0" i="1" u="sng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5"/>
              </a:rPr>
              <a:t>GDC 1, 2, 4, 5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6"/>
              </a:rPr>
              <a:t>WSIS C1, C6, C7, C10, C11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7"/>
              </a:rPr>
              <a:t>SDG 7, 8, 9, 13, 14, 15, 16, 17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; Environmental Sustainability and Climate Change, Economic Issues and Development, Emerging Technologies and Innovation, Artificial intelligence, Technical and Operational Topics</a:t>
            </a:r>
          </a:p>
          <a:p>
            <a:pPr algn="l">
              <a:lnSpc>
                <a:spcPts val="1875"/>
              </a:lnSpc>
            </a:pPr>
            <a:endParaRPr lang="en-US" i="1" dirty="0">
              <a:solidFill>
                <a:srgbClr val="212529"/>
              </a:solidFill>
              <a:latin typeface="Roboto" panose="02000000000000000000" pitchFamily="2" charset="0"/>
            </a:endParaRPr>
          </a:p>
          <a:p>
            <a:pPr algn="l"/>
            <a:r>
              <a:rPr lang="en-US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3. [Building] Universal Access and Digital Rights </a:t>
            </a:r>
            <a:endParaRPr lang="en-US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875"/>
              </a:lnSpc>
            </a:pP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5"/>
              </a:rPr>
              <a:t>GDC 1, 2, 3, 4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6"/>
              </a:rPr>
              <a:t>WSIS C2, C3, C4, C7, C8, C10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en-US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7"/>
              </a:rPr>
              <a:t>SDG 1, 2, 3, 4, 5, 8, 10, 11, 16</a:t>
            </a:r>
            <a:r>
              <a:rPr lang="en-US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; Rights and Freedoms, Universal Access and Meaningful Connectivity, Economic Issues and Development</a:t>
            </a:r>
          </a:p>
          <a:p>
            <a:pPr algn="l">
              <a:lnSpc>
                <a:spcPts val="1875"/>
              </a:lnSpc>
            </a:pPr>
            <a:endParaRPr lang="en-US" i="1" dirty="0">
              <a:solidFill>
                <a:srgbClr val="212529"/>
              </a:solidFill>
              <a:latin typeface="Roboto" panose="02000000000000000000" pitchFamily="2" charset="0"/>
            </a:endParaRPr>
          </a:p>
          <a:p>
            <a:pPr algn="l"/>
            <a:r>
              <a:rPr lang="nb-NO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4. [</a:t>
            </a:r>
            <a:r>
              <a:rPr lang="nb-NO" b="1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Building</a:t>
            </a:r>
            <a:r>
              <a:rPr lang="nb-NO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] Digital Cooperation</a:t>
            </a:r>
            <a:endParaRPr lang="nb-NO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875"/>
              </a:lnSpc>
            </a:pPr>
            <a:r>
              <a:rPr lang="nb-NO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5"/>
              </a:rPr>
              <a:t>GDC 3, 4, 5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nb-NO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6"/>
              </a:rPr>
              <a:t>WSIS C1, C2, C3, C4, C6, C10, C11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- </a:t>
            </a:r>
            <a:r>
              <a:rPr lang="nb-NO" b="0" i="1" u="none" strike="noStrike" dirty="0">
                <a:solidFill>
                  <a:srgbClr val="097B76"/>
                </a:solidFill>
                <a:effectLst/>
                <a:latin typeface="Roboto" panose="02000000000000000000" pitchFamily="2" charset="0"/>
                <a:hlinkClick r:id="rId7"/>
              </a:rPr>
              <a:t>SDG 9, 10, 11, 16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; Digital Cooperation,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Emerging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technologies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Innovation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Artificial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intelligence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Sustainable</a:t>
            </a:r>
            <a:r>
              <a:rPr lang="nb-NO" b="0" i="1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Multistakeholder </a:t>
            </a:r>
            <a:r>
              <a:rPr lang="nb-NO" b="0" i="1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Governance</a:t>
            </a:r>
            <a:endParaRPr lang="nb-NO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875"/>
              </a:lnSpc>
            </a:pPr>
            <a:endParaRPr lang="en-US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875"/>
              </a:lnSpc>
            </a:pPr>
            <a:endParaRPr lang="en-US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0A956B-EAAA-1663-A953-D2E60B54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1A225B4-F86E-9E05-ADD8-EC9CEDD9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B0006825-91F1-623E-32DA-2B0A47ECC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1795" y="6300944"/>
            <a:ext cx="776189" cy="394111"/>
          </a:xfrm>
          <a:prstGeom prst="rect">
            <a:avLst/>
          </a:prstGeom>
        </p:spPr>
      </p:pic>
      <p:pic>
        <p:nvPicPr>
          <p:cNvPr id="2" name="Bilde 1" descr="Et bilde som inneholder Grafikk, grafisk design, Font, sirkel&#10;&#10;Automatisk generert beskrivelse">
            <a:extLst>
              <a:ext uri="{FF2B5EF4-FFF2-40B4-BE49-F238E27FC236}">
                <a16:creationId xmlns:a16="http://schemas.microsoft.com/office/drawing/2014/main" id="{643095F4-9FA8-AC2A-A820-D68296FA1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41" y="1927855"/>
            <a:ext cx="8742183" cy="28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Theme DFD">
  <a:themeElements>
    <a:clrScheme name="Egendefinert 3">
      <a:dk1>
        <a:srgbClr val="000000"/>
      </a:dk1>
      <a:lt1>
        <a:srgbClr val="FFFFFF"/>
      </a:lt1>
      <a:dk2>
        <a:srgbClr val="01383F"/>
      </a:dk2>
      <a:lt2>
        <a:srgbClr val="E7E6E6"/>
      </a:lt2>
      <a:accent1>
        <a:srgbClr val="3F9CA3"/>
      </a:accent1>
      <a:accent2>
        <a:srgbClr val="89D7D7"/>
      </a:accent2>
      <a:accent3>
        <a:srgbClr val="6EA0F5"/>
      </a:accent3>
      <a:accent4>
        <a:srgbClr val="79F0B2"/>
      </a:accent4>
      <a:accent5>
        <a:srgbClr val="AD54F0"/>
      </a:accent5>
      <a:accent6>
        <a:srgbClr val="F1E761"/>
      </a:accent6>
      <a:hlink>
        <a:srgbClr val="0563C1"/>
      </a:hlink>
      <a:folHlink>
        <a:srgbClr val="7F7F7F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FD_PowerPoint_Engelsk.potx" id="{BDAC99AF-5CBC-41CA-9539-D6A17EE26A14}" vid="{D7BEBF70-BF87-4834-8EC4-1C528C1128D9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CCE20928B4EE4FB6858E78C6D8B9DA" ma:contentTypeVersion="12" ma:contentTypeDescription="Opprett et nytt dokument." ma:contentTypeScope="" ma:versionID="f5d234e8122b75149949536c9ca99f3d">
  <xsd:schema xmlns:xsd="http://www.w3.org/2001/XMLSchema" xmlns:xs="http://www.w3.org/2001/XMLSchema" xmlns:p="http://schemas.microsoft.com/office/2006/metadata/properties" xmlns:ns2="5442de81-c942-44fd-80d2-9cf9ed53e4c7" xmlns:ns3="6032a108-89e1-4b5a-b2bd-fd8fe0494d62" targetNamespace="http://schemas.microsoft.com/office/2006/metadata/properties" ma:root="true" ma:fieldsID="324edb9477127915c64f1d675a458fd0" ns2:_="" ns3:_="">
    <xsd:import namespace="5442de81-c942-44fd-80d2-9cf9ed53e4c7"/>
    <xsd:import namespace="6032a108-89e1-4b5a-b2bd-fd8fe049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2de81-c942-44fd-80d2-9cf9ed53e4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2424752e-f20b-4035-887f-e0fa58a02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2a108-89e1-4b5a-b2bd-fd8fe0494d6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ffc9b92-d5b3-4eb0-b699-386a1e8bfff5}" ma:internalName="TaxCatchAll" ma:showField="CatchAllData" ma:web="6032a108-89e1-4b5a-b2bd-fd8fe049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42de81-c942-44fd-80d2-9cf9ed53e4c7">
      <Terms xmlns="http://schemas.microsoft.com/office/infopath/2007/PartnerControls"/>
    </lcf76f155ced4ddcb4097134ff3c332f>
    <TaxCatchAll xmlns="6032a108-89e1-4b5a-b2bd-fd8fe0494d62" xsi:nil="true"/>
  </documentManagement>
</p:properties>
</file>

<file path=customXml/itemProps1.xml><?xml version="1.0" encoding="utf-8"?>
<ds:datastoreItem xmlns:ds="http://schemas.openxmlformats.org/officeDocument/2006/customXml" ds:itemID="{5FC3921B-B792-4DC5-BE7D-CC5DBC7E49B1}">
  <ds:schemaRefs>
    <ds:schemaRef ds:uri="5442de81-c942-44fd-80d2-9cf9ed53e4c7"/>
    <ds:schemaRef ds:uri="6032a108-89e1-4b5a-b2bd-fd8fe0494d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425231-56C5-4943-9802-F6D3F23B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F2E0F7-1B96-487B-950C-25D55E85F85B}">
  <ds:schemaRefs>
    <ds:schemaRef ds:uri="http://purl.org/dc/elements/1.1/"/>
    <ds:schemaRef ds:uri="http://schemas.microsoft.com/office/2006/metadata/properties"/>
    <ds:schemaRef ds:uri="5442de81-c942-44fd-80d2-9cf9ed53e4c7"/>
    <ds:schemaRef ds:uri="http://schemas.openxmlformats.org/package/2006/metadata/core-properties"/>
    <ds:schemaRef ds:uri="http://purl.org/dc/terms/"/>
    <ds:schemaRef ds:uri="6032a108-89e1-4b5a-b2bd-fd8fe0494d62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2dd7e8ce-188e-4704-9417-0c047c09d384}" enabled="1" method="Privileged" siteId="{bb0f0b4e-4525-4e4b-ba50-1e7775a8fd2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423</Words>
  <Application>Microsoft Office PowerPoint</Application>
  <PresentationFormat>Widescreen</PresentationFormat>
  <Paragraphs>60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Open Sans</vt:lpstr>
      <vt:lpstr>Roboto</vt:lpstr>
      <vt:lpstr>Office-tema</vt:lpstr>
      <vt:lpstr>Default Theme DFD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Haakon Kristian Hagen</dc:creator>
  <cp:lastModifiedBy>Martinsen, Ole-Martin</cp:lastModifiedBy>
  <cp:revision>14</cp:revision>
  <dcterms:created xsi:type="dcterms:W3CDTF">2025-01-28T08:05:40Z</dcterms:created>
  <dcterms:modified xsi:type="dcterms:W3CDTF">2025-02-16T19:23:05Z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8985c6-4489-4cca-acb8-99e5de85d8fc_Enabled">
    <vt:lpwstr>true</vt:lpwstr>
  </property>
  <property fmtid="{D5CDD505-2E9C-101B-9397-08002B2CF9AE}" pid="3" name="MSIP_Label_b18985c6-4489-4cca-acb8-99e5de85d8fc_SetDate">
    <vt:lpwstr>2025-01-28T09:23:44Z</vt:lpwstr>
  </property>
  <property fmtid="{D5CDD505-2E9C-101B-9397-08002B2CF9AE}" pid="4" name="MSIP_Label_b18985c6-4489-4cca-acb8-99e5de85d8fc_Method">
    <vt:lpwstr>Standard</vt:lpwstr>
  </property>
  <property fmtid="{D5CDD505-2E9C-101B-9397-08002B2CF9AE}" pid="5" name="MSIP_Label_b18985c6-4489-4cca-acb8-99e5de85d8fc_Name">
    <vt:lpwstr>Intern (DFD)</vt:lpwstr>
  </property>
  <property fmtid="{D5CDD505-2E9C-101B-9397-08002B2CF9AE}" pid="6" name="MSIP_Label_b18985c6-4489-4cca-acb8-99e5de85d8fc_SiteId">
    <vt:lpwstr>f696e186-1c3b-44cd-bf76-5ace0e7007bd</vt:lpwstr>
  </property>
  <property fmtid="{D5CDD505-2E9C-101B-9397-08002B2CF9AE}" pid="7" name="MSIP_Label_b18985c6-4489-4cca-acb8-99e5de85d8fc_ActionId">
    <vt:lpwstr>356e48b6-a5b8-45f2-b8df-94905d3eadbc</vt:lpwstr>
  </property>
  <property fmtid="{D5CDD505-2E9C-101B-9397-08002B2CF9AE}" pid="8" name="MSIP_Label_b18985c6-4489-4cca-acb8-99e5de85d8fc_ContentBits">
    <vt:lpwstr>0</vt:lpwstr>
  </property>
  <property fmtid="{D5CDD505-2E9C-101B-9397-08002B2CF9AE}" pid="9" name="ContentTypeId">
    <vt:lpwstr>0x01010015CCE20928B4EE4FB6858E78C6D8B9DA</vt:lpwstr>
  </property>
  <property fmtid="{D5CDD505-2E9C-101B-9397-08002B2CF9AE}" pid="10" name="MediaServiceImageTags">
    <vt:lpwstr/>
  </property>
</Properties>
</file>